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  <p:sldMasterId id="2147483698" r:id="rId2"/>
    <p:sldMasterId id="2147483700" r:id="rId3"/>
    <p:sldMasterId id="2147483703" r:id="rId4"/>
  </p:sldMasterIdLst>
  <p:notesMasterIdLst>
    <p:notesMasterId r:id="rId43"/>
  </p:notesMasterIdLst>
  <p:handoutMasterIdLst>
    <p:handoutMasterId r:id="rId44"/>
  </p:handoutMasterIdLst>
  <p:sldIdLst>
    <p:sldId id="360" r:id="rId5"/>
    <p:sldId id="555" r:id="rId6"/>
    <p:sldId id="556" r:id="rId7"/>
    <p:sldId id="564" r:id="rId8"/>
    <p:sldId id="588" r:id="rId9"/>
    <p:sldId id="557" r:id="rId10"/>
    <p:sldId id="558" r:id="rId11"/>
    <p:sldId id="560" r:id="rId12"/>
    <p:sldId id="559" r:id="rId13"/>
    <p:sldId id="561" r:id="rId14"/>
    <p:sldId id="565" r:id="rId15"/>
    <p:sldId id="576" r:id="rId16"/>
    <p:sldId id="563" r:id="rId17"/>
    <p:sldId id="562" r:id="rId18"/>
    <p:sldId id="568" r:id="rId19"/>
    <p:sldId id="567" r:id="rId20"/>
    <p:sldId id="566" r:id="rId21"/>
    <p:sldId id="590" r:id="rId22"/>
    <p:sldId id="571" r:id="rId23"/>
    <p:sldId id="574" r:id="rId24"/>
    <p:sldId id="572" r:id="rId25"/>
    <p:sldId id="573" r:id="rId26"/>
    <p:sldId id="575" r:id="rId27"/>
    <p:sldId id="591" r:id="rId28"/>
    <p:sldId id="577" r:id="rId29"/>
    <p:sldId id="578" r:id="rId30"/>
    <p:sldId id="579" r:id="rId31"/>
    <p:sldId id="580" r:id="rId32"/>
    <p:sldId id="581" r:id="rId33"/>
    <p:sldId id="582" r:id="rId34"/>
    <p:sldId id="583" r:id="rId35"/>
    <p:sldId id="584" r:id="rId36"/>
    <p:sldId id="585" r:id="rId37"/>
    <p:sldId id="586" r:id="rId38"/>
    <p:sldId id="587" r:id="rId39"/>
    <p:sldId id="569" r:id="rId40"/>
    <p:sldId id="592" r:id="rId41"/>
    <p:sldId id="261" r:id="rId42"/>
  </p:sldIdLst>
  <p:sldSz cx="9906000" cy="6858000" type="A4"/>
  <p:notesSz cx="6735763" cy="98663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48" userDrawn="1">
          <p15:clr>
            <a:srgbClr val="A4A3A4"/>
          </p15:clr>
        </p15:guide>
        <p15:guide id="2" pos="4073" userDrawn="1">
          <p15:clr>
            <a:srgbClr val="A4A3A4"/>
          </p15:clr>
        </p15:guide>
        <p15:guide id="3" pos="2167" userDrawn="1">
          <p15:clr>
            <a:srgbClr val="A4A3A4"/>
          </p15:clr>
        </p15:guide>
        <p15:guide id="4" orient="horz" pos="2069" userDrawn="1">
          <p15:clr>
            <a:srgbClr val="A4A3A4"/>
          </p15:clr>
        </p15:guide>
        <p15:guide id="5" orient="horz" pos="436" userDrawn="1">
          <p15:clr>
            <a:srgbClr val="A4A3A4"/>
          </p15:clr>
        </p15:guide>
        <p15:guide id="6" orient="horz" pos="164" userDrawn="1">
          <p15:clr>
            <a:srgbClr val="A4A3A4"/>
          </p15:clr>
        </p15:guide>
        <p15:guide id="7" pos="217" userDrawn="1">
          <p15:clr>
            <a:srgbClr val="A4A3A4"/>
          </p15:clr>
        </p15:guide>
        <p15:guide id="8" userDrawn="1">
          <p15:clr>
            <a:srgbClr val="A4A3A4"/>
          </p15:clr>
        </p15:guide>
        <p15:guide id="9" orient="horz" pos="5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7">
          <p15:clr>
            <a:srgbClr val="A4A3A4"/>
          </p15:clr>
        </p15:guide>
        <p15:guide id="2" pos="212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99D4"/>
    <a:srgbClr val="C4C4C5"/>
    <a:srgbClr val="CFDCEF"/>
    <a:srgbClr val="A4BCDF"/>
    <a:srgbClr val="FFFFFF"/>
    <a:srgbClr val="404040"/>
    <a:srgbClr val="969696"/>
    <a:srgbClr val="A7CAE9"/>
    <a:srgbClr val="B6DAE5"/>
    <a:srgbClr val="FBE7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91" autoAdjust="0"/>
    <p:restoredTop sz="83400" autoAdjust="0"/>
  </p:normalViewPr>
  <p:slideViewPr>
    <p:cSldViewPr showGuides="1">
      <p:cViewPr varScale="1">
        <p:scale>
          <a:sx n="56" d="100"/>
          <a:sy n="56" d="100"/>
        </p:scale>
        <p:origin x="1476" y="48"/>
      </p:cViewPr>
      <p:guideLst>
        <p:guide orient="horz" pos="3748"/>
        <p:guide pos="4073"/>
        <p:guide pos="2167"/>
        <p:guide orient="horz" pos="2069"/>
        <p:guide orient="horz" pos="436"/>
        <p:guide orient="horz" pos="164"/>
        <p:guide pos="217"/>
        <p:guide/>
        <p:guide orient="horz" pos="52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61" d="100"/>
          <a:sy n="61" d="100"/>
        </p:scale>
        <p:origin x="-3402" y="-102"/>
      </p:cViewPr>
      <p:guideLst>
        <p:guide orient="horz" pos="3107"/>
        <p:guide pos="212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830A86-1025-41EC-965E-96557F931730}" type="datetimeFigureOut">
              <a:rPr kumimoji="1" lang="ja-JP" altLang="en-US" smtClean="0"/>
              <a:pPr/>
              <a:t>2021/5/19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D9AD47-97AE-4473-BBA1-94240F7D1D11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59F10F-5FFC-4FC6-9AA9-B176D899B293}" type="datetimeFigureOut">
              <a:rPr kumimoji="1" lang="ja-JP" altLang="en-US" smtClean="0"/>
              <a:pPr/>
              <a:t>2021/5/19</a:t>
            </a:fld>
            <a:endParaRPr kumimoji="1" lang="ja-JP" altLang="en-US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695325" y="739775"/>
            <a:ext cx="53451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9C0384-273B-4B7F-8727-04C553CCFBD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580FA8-217D-4C9A-926B-74D6ED4560F1}" type="slidenum"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en-US" altLang="ja-JP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1126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r>
              <a:rPr lang="en-US" b="0" i="0" dirty="0">
                <a:solidFill>
                  <a:srgbClr val="051E50"/>
                </a:solidFill>
                <a:effectLst/>
                <a:latin typeface="proxima-nova"/>
              </a:rPr>
              <a:t>In order to apply Intersection over Union to evaluate an object detector we need: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51E50"/>
                </a:solidFill>
                <a:effectLst/>
                <a:latin typeface="proxima-nova"/>
              </a:rPr>
              <a:t>The ground-truth bounding boxes (i.e., the hand labeled bounding boxes from the testing set that specify where in the image our object is).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51E50"/>
                </a:solidFill>
                <a:effectLst/>
                <a:latin typeface="proxima-nova"/>
              </a:rPr>
              <a:t>The predicted bounding boxes from our model.</a:t>
            </a:r>
          </a:p>
          <a:p>
            <a:endParaRPr lang="en-US" i="0" dirty="0"/>
          </a:p>
          <a:p>
            <a:r>
              <a:rPr lang="en-US" i="0" dirty="0"/>
              <a:t>IOU=Area of Overlap/Area of Union</a:t>
            </a:r>
          </a:p>
          <a:p>
            <a:endParaRPr lang="en-US" i="0" dirty="0"/>
          </a:p>
          <a:p>
            <a:endParaRPr lang="en-IN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9C0384-273B-4B7F-8727-04C553CCFBD3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8287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596516" y="1952835"/>
            <a:ext cx="7128000" cy="1512000"/>
          </a:xfrm>
        </p:spPr>
        <p:txBody>
          <a:bodyPr anchor="ctr">
            <a:noAutofit/>
          </a:bodyPr>
          <a:lstStyle>
            <a:lvl1pPr algn="l"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kumimoji="1" lang="ja-JP" altLang="en-US" dirty="0"/>
              <a:t>スライド　プレゼンテーションタイトル</a:t>
            </a:r>
            <a:br>
              <a:rPr kumimoji="1" lang="en-US" altLang="ja-JP" dirty="0"/>
            </a:br>
            <a:r>
              <a:rPr kumimoji="1" lang="ja-JP" altLang="en-US" dirty="0"/>
              <a:t>和文 メイリオ </a:t>
            </a:r>
            <a:r>
              <a:rPr kumimoji="1" lang="en-US" altLang="ja-JP" dirty="0"/>
              <a:t>Bold</a:t>
            </a:r>
            <a:r>
              <a:rPr kumimoji="1" lang="ja-JP" altLang="en-US" dirty="0"/>
              <a:t>／英数字 </a:t>
            </a:r>
            <a:r>
              <a:rPr kumimoji="1" lang="en-US" altLang="ja-JP" dirty="0"/>
              <a:t>Verdana Bold</a:t>
            </a:r>
            <a:r>
              <a:rPr kumimoji="1" lang="ja-JP" altLang="en-US" dirty="0"/>
              <a:t> </a:t>
            </a:r>
            <a:r>
              <a:rPr kumimoji="1" lang="en-US" altLang="ja-JP" dirty="0"/>
              <a:t>22pt</a:t>
            </a:r>
            <a:br>
              <a:rPr kumimoji="1" lang="en-US" altLang="ja-JP" dirty="0"/>
            </a:br>
            <a:r>
              <a:rPr kumimoji="1" lang="ja-JP" altLang="en-US" dirty="0"/>
              <a:t>行間 </a:t>
            </a:r>
            <a:r>
              <a:rPr kumimoji="1" lang="en-US" altLang="ja-JP" dirty="0"/>
              <a:t>42pt</a:t>
            </a:r>
            <a:r>
              <a:rPr kumimoji="1" lang="ja-JP" altLang="en-US" dirty="0"/>
              <a:t>　カラー：</a:t>
            </a:r>
            <a:r>
              <a:rPr kumimoji="1" lang="en-US" altLang="ja-JP" dirty="0"/>
              <a:t>Gray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597016" y="3753036"/>
            <a:ext cx="4500000" cy="1296144"/>
          </a:xfrm>
        </p:spPr>
        <p:txBody>
          <a:bodyPr/>
          <a:lstStyle>
            <a:lvl1pPr marL="0" indent="0" algn="l">
              <a:lnSpc>
                <a:spcPts val="2800"/>
              </a:lnSpc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dirty="0"/>
              <a:t>サブタイトル　　和文 メイリオ </a:t>
            </a:r>
            <a:r>
              <a:rPr kumimoji="1" lang="en-US" altLang="ja-JP" dirty="0"/>
              <a:t>Bold</a:t>
            </a:r>
            <a:r>
              <a:rPr kumimoji="1" lang="ja-JP" altLang="en-US" dirty="0"/>
              <a:t>／英数字 </a:t>
            </a:r>
            <a:r>
              <a:rPr kumimoji="1" lang="en-US" altLang="ja-JP" dirty="0"/>
              <a:t>Verdana Bold</a:t>
            </a:r>
            <a:r>
              <a:rPr kumimoji="1" lang="ja-JP" altLang="en-US" dirty="0"/>
              <a:t> </a:t>
            </a:r>
            <a:r>
              <a:rPr kumimoji="1" lang="en-US" altLang="ja-JP" dirty="0"/>
              <a:t>18pt</a:t>
            </a:r>
            <a:r>
              <a:rPr kumimoji="1" lang="ja-JP" altLang="en-US" dirty="0"/>
              <a:t>・行間 </a:t>
            </a:r>
            <a:r>
              <a:rPr kumimoji="1" lang="en-US" altLang="ja-JP" dirty="0"/>
              <a:t>28pt</a:t>
            </a:r>
            <a:r>
              <a:rPr kumimoji="1" lang="ja-JP" altLang="en-US" dirty="0"/>
              <a:t>カラー：</a:t>
            </a:r>
            <a:r>
              <a:rPr kumimoji="1" lang="en-US" altLang="ja-JP" dirty="0"/>
              <a:t>Gray</a:t>
            </a:r>
            <a:endParaRPr kumimoji="1" lang="ja-JP" altLang="en-US" dirty="0"/>
          </a:p>
        </p:txBody>
      </p:sp>
      <p:sp>
        <p:nvSpPr>
          <p:cNvPr id="9" name="スライド番号プレースホルダ 5"/>
          <p:cNvSpPr txBox="1">
            <a:spLocks/>
          </p:cNvSpPr>
          <p:nvPr userDrawn="1"/>
        </p:nvSpPr>
        <p:spPr>
          <a:xfrm>
            <a:off x="595735" y="5337212"/>
            <a:ext cx="10141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Confidential</a:t>
            </a:r>
            <a:endParaRPr kumimoji="1" lang="ja-JP" altLang="en-US" sz="9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9204" y="672694"/>
            <a:ext cx="2376264" cy="34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テキスト プレースホルダ 15"/>
          <p:cNvSpPr>
            <a:spLocks noGrp="1"/>
          </p:cNvSpPr>
          <p:nvPr>
            <p:ph type="body" sz="quarter" idx="11" hasCustomPrompt="1"/>
          </p:nvPr>
        </p:nvSpPr>
        <p:spPr>
          <a:xfrm>
            <a:off x="595735" y="5697252"/>
            <a:ext cx="1404937" cy="325437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&lt;date&gt;</a:t>
            </a:r>
            <a:endParaRPr kumimoji="1" lang="ja-JP" altLang="en-US" dirty="0"/>
          </a:p>
        </p:txBody>
      </p:sp>
      <p:sp>
        <p:nvSpPr>
          <p:cNvPr id="19" name="テキスト プレースホルダ 18"/>
          <p:cNvSpPr>
            <a:spLocks noGrp="1"/>
          </p:cNvSpPr>
          <p:nvPr>
            <p:ph type="body" sz="quarter" idx="12" hasCustomPrompt="1"/>
          </p:nvPr>
        </p:nvSpPr>
        <p:spPr>
          <a:xfrm>
            <a:off x="380492" y="672694"/>
            <a:ext cx="3168650" cy="395288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200"/>
            </a:lvl1pPr>
          </a:lstStyle>
          <a:p>
            <a:pPr lvl="0"/>
            <a:r>
              <a:rPr kumimoji="1" lang="ja-JP" altLang="en-US" dirty="0"/>
              <a:t>株式会社○○御中</a:t>
            </a:r>
          </a:p>
        </p:txBody>
      </p:sp>
      <p:sp>
        <p:nvSpPr>
          <p:cNvPr id="10" name="スライド番号プレースホルダ 5"/>
          <p:cNvSpPr txBox="1">
            <a:spLocks/>
          </p:cNvSpPr>
          <p:nvPr userDrawn="1"/>
        </p:nvSpPr>
        <p:spPr>
          <a:xfrm>
            <a:off x="1" y="6633356"/>
            <a:ext cx="9093200" cy="224644"/>
          </a:xfrm>
          <a:prstGeom prst="rect">
            <a:avLst/>
          </a:prstGeom>
          <a:solidFill>
            <a:schemeClr val="accent5"/>
          </a:solidFill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      </a:t>
            </a:r>
            <a:r>
              <a:rPr kumimoji="1" lang="en-US" altLang="ja-JP" sz="7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Copyright © TechnoPro Holdings,</a:t>
            </a:r>
            <a:r>
              <a:rPr kumimoji="1" lang="en-US" altLang="ja-JP" sz="7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Inc</a:t>
            </a:r>
            <a:r>
              <a:rPr kumimoji="1" lang="en-US" altLang="ja-JP" sz="7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. All rights reserved.</a:t>
            </a:r>
            <a:endParaRPr kumimoji="1" lang="ja-JP" altLang="en-US" sz="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スライド番号プレースホルダ 5"/>
          <p:cNvSpPr txBox="1">
            <a:spLocks/>
          </p:cNvSpPr>
          <p:nvPr userDrawn="1"/>
        </p:nvSpPr>
        <p:spPr>
          <a:xfrm>
            <a:off x="9093200" y="6633356"/>
            <a:ext cx="812800" cy="224644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リードなし コンテンツペー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314400" y="274638"/>
            <a:ext cx="9277200" cy="43200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200" b="1"/>
            </a:lvl1pPr>
          </a:lstStyle>
          <a:p>
            <a:r>
              <a:rPr kumimoji="1" lang="ja-JP" altLang="en-US" dirty="0"/>
              <a:t>タイトル</a:t>
            </a:r>
            <a:r>
              <a:rPr kumimoji="1" lang="en-US" altLang="ja-JP" dirty="0"/>
              <a:t>   </a:t>
            </a:r>
            <a:r>
              <a:rPr kumimoji="1" lang="ja-JP" altLang="en-US" dirty="0"/>
              <a:t>和文 メイリオ </a:t>
            </a:r>
            <a:r>
              <a:rPr kumimoji="1" lang="en-US" altLang="ja-JP" dirty="0"/>
              <a:t>Bold/</a:t>
            </a:r>
            <a:r>
              <a:rPr kumimoji="1" lang="ja-JP" altLang="en-US" dirty="0"/>
              <a:t>英数字 </a:t>
            </a:r>
            <a:r>
              <a:rPr kumimoji="1" lang="en-US" altLang="ja-JP" dirty="0"/>
              <a:t>Verdana Bold 22pt, Black</a:t>
            </a:r>
            <a:endParaRPr kumimoji="1" lang="ja-JP" altLang="en-US" dirty="0"/>
          </a:p>
        </p:txBody>
      </p:sp>
      <p:sp>
        <p:nvSpPr>
          <p:cNvPr id="3" name="スライド番号プレースホルダ 2"/>
          <p:cNvSpPr>
            <a:spLocks noGrp="1"/>
          </p:cNvSpPr>
          <p:nvPr>
            <p:ph type="sldNum" sz="quarter" idx="10"/>
          </p:nvPr>
        </p:nvSpPr>
        <p:spPr>
          <a:xfrm>
            <a:off x="9093200" y="6633356"/>
            <a:ext cx="812799" cy="224644"/>
          </a:xfrm>
        </p:spPr>
        <p:txBody>
          <a:bodyPr/>
          <a:lstStyle>
            <a:lvl1pPr>
              <a:defRPr sz="1000"/>
            </a:lvl1pPr>
          </a:lstStyle>
          <a:p>
            <a:fld id="{3913B849-B299-43F7-89E0-BDEEC7CFE234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>
            <a:off x="320316" y="764704"/>
            <a:ext cx="927720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472002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セクション見出し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5306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中表紙">
    <p:bg>
      <p:bgPr>
        <a:solidFill>
          <a:schemeClr val="bg2">
            <a:alpha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596516" y="1953004"/>
            <a:ext cx="7128000" cy="15120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ts val="4000"/>
              </a:lnSpc>
              <a:defRPr sz="2600" b="1" baseline="0">
                <a:solidFill>
                  <a:schemeClr val="tx1"/>
                </a:solidFill>
              </a:defRPr>
            </a:lvl1pPr>
          </a:lstStyle>
          <a:p>
            <a:r>
              <a:rPr kumimoji="1" lang="ja-JP" altLang="en-US" dirty="0"/>
              <a:t>中表紙</a:t>
            </a:r>
            <a:br>
              <a:rPr kumimoji="1" lang="en-US" altLang="ja-JP" dirty="0"/>
            </a:br>
            <a:r>
              <a:rPr kumimoji="1" lang="ja-JP" altLang="en-US" dirty="0"/>
              <a:t>和文 メイリオ </a:t>
            </a:r>
            <a:r>
              <a:rPr kumimoji="1" lang="en-US" altLang="ja-JP" dirty="0"/>
              <a:t>Bold</a:t>
            </a:r>
            <a:r>
              <a:rPr kumimoji="1" lang="ja-JP" altLang="en-US" dirty="0"/>
              <a:t>／英数字 </a:t>
            </a:r>
            <a:r>
              <a:rPr kumimoji="1" lang="en-US" altLang="ja-JP" dirty="0"/>
              <a:t>Verdana Bold</a:t>
            </a:r>
            <a:r>
              <a:rPr kumimoji="1" lang="ja-JP" altLang="en-US" dirty="0"/>
              <a:t> </a:t>
            </a:r>
            <a:r>
              <a:rPr kumimoji="1" lang="en-US" altLang="ja-JP" dirty="0"/>
              <a:t>26pt</a:t>
            </a:r>
            <a:r>
              <a:rPr kumimoji="1" lang="ja-JP" altLang="en-US" dirty="0"/>
              <a:t>・行間 </a:t>
            </a:r>
            <a:r>
              <a:rPr kumimoji="1" lang="en-US" altLang="ja-JP" dirty="0"/>
              <a:t>40pt</a:t>
            </a:r>
            <a:r>
              <a:rPr kumimoji="1" lang="ja-JP" altLang="en-US" dirty="0"/>
              <a:t>　カラー：</a:t>
            </a:r>
            <a:r>
              <a:rPr kumimoji="1" lang="en-US" altLang="ja-JP" dirty="0"/>
              <a:t>White</a:t>
            </a:r>
            <a:endParaRPr kumimoji="1" lang="ja-JP" altLang="en-US" dirty="0"/>
          </a:p>
        </p:txBody>
      </p:sp>
      <p:sp>
        <p:nvSpPr>
          <p:cNvPr id="10" name="テキスト プレースホルダ 9"/>
          <p:cNvSpPr>
            <a:spLocks noGrp="1"/>
          </p:cNvSpPr>
          <p:nvPr>
            <p:ph type="body" sz="quarter" idx="11" hasCustomPrompt="1"/>
          </p:nvPr>
        </p:nvSpPr>
        <p:spPr>
          <a:xfrm>
            <a:off x="597016" y="3753036"/>
            <a:ext cx="4500000" cy="1296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 baseline="0"/>
            </a:lvl1pPr>
          </a:lstStyle>
          <a:p>
            <a:pPr lvl="0"/>
            <a:r>
              <a:rPr kumimoji="1" lang="ja-JP" altLang="en-US" dirty="0"/>
              <a:t>サブタイトル　和文 メイリオ </a:t>
            </a:r>
            <a:r>
              <a:rPr kumimoji="1" lang="en-US" altLang="ja-JP" dirty="0"/>
              <a:t>Bold</a:t>
            </a:r>
            <a:r>
              <a:rPr kumimoji="1" lang="ja-JP" altLang="en-US" dirty="0"/>
              <a:t>／英数字 </a:t>
            </a:r>
            <a:r>
              <a:rPr kumimoji="1" lang="en-US" altLang="ja-JP" dirty="0"/>
              <a:t>Verdana Bold</a:t>
            </a:r>
            <a:r>
              <a:rPr kumimoji="1" lang="ja-JP" altLang="en-US" dirty="0"/>
              <a:t> </a:t>
            </a:r>
            <a:r>
              <a:rPr kumimoji="1" lang="en-US" altLang="ja-JP" dirty="0"/>
              <a:t>12pt</a:t>
            </a:r>
            <a:r>
              <a:rPr kumimoji="1" lang="ja-JP" altLang="en-US" dirty="0"/>
              <a:t>・行間</a:t>
            </a:r>
            <a:r>
              <a:rPr kumimoji="1" lang="en-US" altLang="ja-JP" dirty="0"/>
              <a:t>22pt</a:t>
            </a:r>
            <a:r>
              <a:rPr kumimoji="1" lang="ja-JP" altLang="en-US" dirty="0"/>
              <a:t>　カラー：</a:t>
            </a:r>
            <a:r>
              <a:rPr kumimoji="1" lang="en-US" altLang="ja-JP" dirty="0"/>
              <a:t>White </a:t>
            </a:r>
            <a:endParaRPr kumimoji="1" lang="ja-JP" altLang="en-US" dirty="0"/>
          </a:p>
        </p:txBody>
      </p:sp>
      <p:sp>
        <p:nvSpPr>
          <p:cNvPr id="9" name="スライド番号プレースホルダ 5"/>
          <p:cNvSpPr txBox="1">
            <a:spLocks/>
          </p:cNvSpPr>
          <p:nvPr userDrawn="1"/>
        </p:nvSpPr>
        <p:spPr>
          <a:xfrm>
            <a:off x="1" y="6633356"/>
            <a:ext cx="9093200" cy="224644"/>
          </a:xfrm>
          <a:prstGeom prst="rect">
            <a:avLst/>
          </a:prstGeom>
          <a:solidFill>
            <a:srgbClr val="008096"/>
          </a:solidFill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/>
                <a:ea typeface="メイリオ"/>
                <a:cs typeface="+mn-cs"/>
              </a:rPr>
              <a:t>       Copyright © TechnoPro Holdings, Inc. All rights reserved.</a:t>
            </a:r>
            <a:endParaRPr kumimoji="1" lang="ja-JP" altLang="en-US" sz="2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/>
              <a:ea typeface="メイリオ"/>
              <a:cs typeface="+mn-cs"/>
            </a:endParaRPr>
          </a:p>
        </p:txBody>
      </p:sp>
      <p:sp>
        <p:nvSpPr>
          <p:cNvPr id="13" name="スライド番号プレースホルダ 5"/>
          <p:cNvSpPr txBox="1">
            <a:spLocks/>
          </p:cNvSpPr>
          <p:nvPr userDrawn="1"/>
        </p:nvSpPr>
        <p:spPr>
          <a:xfrm>
            <a:off x="9093200" y="6633356"/>
            <a:ext cx="812800" cy="224644"/>
          </a:xfrm>
          <a:prstGeom prst="rect">
            <a:avLst/>
          </a:prstGeom>
          <a:solidFill>
            <a:srgbClr val="EA8712"/>
          </a:solidFill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/>
              <a:ea typeface="メイリオ"/>
              <a:cs typeface="+mn-cs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中々表紙">
    <p:bg>
      <p:bgPr>
        <a:solidFill>
          <a:schemeClr val="accent1">
            <a:alpha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>
            <a:spLocks noGrp="1"/>
          </p:cNvSpPr>
          <p:nvPr>
            <p:ph type="ctrTitle" hasCustomPrompt="1"/>
          </p:nvPr>
        </p:nvSpPr>
        <p:spPr>
          <a:xfrm>
            <a:off x="597316" y="1953004"/>
            <a:ext cx="7128000" cy="15120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ts val="4000"/>
              </a:lnSpc>
              <a:defRPr sz="2600" b="1" baseline="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kumimoji="1" lang="ja-JP" altLang="en-US" dirty="0"/>
              <a:t>中々表紙</a:t>
            </a:r>
            <a:br>
              <a:rPr kumimoji="1" lang="en-US" altLang="ja-JP" dirty="0"/>
            </a:br>
            <a:r>
              <a:rPr kumimoji="1" lang="ja-JP" altLang="en-US" dirty="0"/>
              <a:t>和文 メイリオ </a:t>
            </a:r>
            <a:r>
              <a:rPr kumimoji="1" lang="en-US" altLang="ja-JP" dirty="0"/>
              <a:t>Bold</a:t>
            </a:r>
            <a:r>
              <a:rPr kumimoji="1" lang="ja-JP" altLang="en-US" dirty="0"/>
              <a:t>／英数字 </a:t>
            </a:r>
            <a:r>
              <a:rPr kumimoji="1" lang="en-US" altLang="ja-JP" dirty="0"/>
              <a:t>Verdana Bold</a:t>
            </a:r>
            <a:r>
              <a:rPr kumimoji="1" lang="ja-JP" altLang="en-US" dirty="0"/>
              <a:t> </a:t>
            </a:r>
            <a:r>
              <a:rPr kumimoji="1" lang="en-US" altLang="ja-JP" dirty="0"/>
              <a:t>26pt</a:t>
            </a:r>
            <a:r>
              <a:rPr kumimoji="1" lang="ja-JP" altLang="en-US" dirty="0"/>
              <a:t>・行間 </a:t>
            </a:r>
            <a:r>
              <a:rPr kumimoji="1" lang="en-US" altLang="ja-JP" dirty="0"/>
              <a:t>40pt</a:t>
            </a:r>
            <a:r>
              <a:rPr kumimoji="1" lang="ja-JP" altLang="en-US" dirty="0"/>
              <a:t>　カラー：</a:t>
            </a:r>
            <a:r>
              <a:rPr kumimoji="1" lang="en-US" altLang="ja-JP" dirty="0"/>
              <a:t>Gray</a:t>
            </a:r>
            <a:endParaRPr kumimoji="1" lang="ja-JP" altLang="en-US" dirty="0"/>
          </a:p>
        </p:txBody>
      </p:sp>
      <p:sp>
        <p:nvSpPr>
          <p:cNvPr id="7" name="テキスト プレースホルダ 6"/>
          <p:cNvSpPr>
            <a:spLocks noGrp="1"/>
          </p:cNvSpPr>
          <p:nvPr>
            <p:ph type="body" sz="quarter" idx="10" hasCustomPrompt="1"/>
          </p:nvPr>
        </p:nvSpPr>
        <p:spPr>
          <a:xfrm>
            <a:off x="597016" y="3753036"/>
            <a:ext cx="4500000" cy="1296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1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rgbClr val="00809E"/>
                </a:solidFill>
              </a:defRPr>
            </a:lvl2pPr>
            <a:lvl3pPr>
              <a:defRPr>
                <a:solidFill>
                  <a:srgbClr val="00809E"/>
                </a:solidFill>
              </a:defRPr>
            </a:lvl3pPr>
            <a:lvl4pPr>
              <a:defRPr>
                <a:solidFill>
                  <a:srgbClr val="00809E"/>
                </a:solidFill>
              </a:defRPr>
            </a:lvl4pPr>
            <a:lvl5pPr>
              <a:defRPr>
                <a:solidFill>
                  <a:srgbClr val="00809E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ja-JP" altLang="en-US" dirty="0"/>
              <a:t>サブタイトル　和文 メイリオ </a:t>
            </a:r>
            <a:r>
              <a:rPr kumimoji="1" lang="en-US" altLang="ja-JP" dirty="0"/>
              <a:t>Bold</a:t>
            </a:r>
            <a:r>
              <a:rPr kumimoji="1" lang="ja-JP" altLang="en-US" dirty="0"/>
              <a:t>／英数字 </a:t>
            </a:r>
            <a:r>
              <a:rPr kumimoji="1" lang="en-US" altLang="ja-JP" dirty="0"/>
              <a:t>Verdana Bold</a:t>
            </a:r>
            <a:r>
              <a:rPr kumimoji="1" lang="ja-JP" altLang="en-US" dirty="0"/>
              <a:t> </a:t>
            </a:r>
            <a:r>
              <a:rPr kumimoji="1" lang="en-US" altLang="ja-JP" dirty="0"/>
              <a:t>12pt</a:t>
            </a:r>
            <a:r>
              <a:rPr kumimoji="1" lang="ja-JP" altLang="en-US" dirty="0"/>
              <a:t>・行間</a:t>
            </a:r>
            <a:r>
              <a:rPr kumimoji="1" lang="en-US" altLang="ja-JP" dirty="0"/>
              <a:t>22pt</a:t>
            </a:r>
            <a:r>
              <a:rPr kumimoji="1" lang="ja-JP" altLang="en-US" dirty="0"/>
              <a:t>　カラー：</a:t>
            </a:r>
            <a:r>
              <a:rPr kumimoji="1" lang="en-US" altLang="ja-JP" dirty="0"/>
              <a:t>Gray </a:t>
            </a:r>
            <a:endParaRPr kumimoji="1" lang="ja-JP" altLang="en-US" dirty="0"/>
          </a:p>
        </p:txBody>
      </p:sp>
      <p:sp>
        <p:nvSpPr>
          <p:cNvPr id="10" name="スライド番号プレースホルダ 5"/>
          <p:cNvSpPr txBox="1">
            <a:spLocks/>
          </p:cNvSpPr>
          <p:nvPr userDrawn="1"/>
        </p:nvSpPr>
        <p:spPr>
          <a:xfrm>
            <a:off x="1" y="6633356"/>
            <a:ext cx="9093200" cy="224644"/>
          </a:xfrm>
          <a:prstGeom prst="rect">
            <a:avLst/>
          </a:prstGeom>
          <a:solidFill>
            <a:srgbClr val="008096"/>
          </a:solidFill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/>
                <a:ea typeface="メイリオ"/>
                <a:cs typeface="+mn-cs"/>
              </a:rPr>
              <a:t>       Copyright © TechnoPro Holdings, Inc. All rights reserved.</a:t>
            </a:r>
            <a:endParaRPr kumimoji="1" lang="ja-JP" altLang="en-US" sz="2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/>
              <a:ea typeface="メイリオ"/>
              <a:cs typeface="+mn-cs"/>
            </a:endParaRPr>
          </a:p>
        </p:txBody>
      </p:sp>
      <p:sp>
        <p:nvSpPr>
          <p:cNvPr id="11" name="スライド番号プレースホルダ 5"/>
          <p:cNvSpPr txBox="1">
            <a:spLocks/>
          </p:cNvSpPr>
          <p:nvPr userDrawn="1"/>
        </p:nvSpPr>
        <p:spPr>
          <a:xfrm>
            <a:off x="9093200" y="6633356"/>
            <a:ext cx="812800" cy="224644"/>
          </a:xfrm>
          <a:prstGeom prst="rect">
            <a:avLst/>
          </a:prstGeom>
          <a:solidFill>
            <a:srgbClr val="EA8712"/>
          </a:solidFill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/>
              <a:ea typeface="メイリオ"/>
              <a:cs typeface="+mn-cs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エンドペー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2086" y="3259474"/>
            <a:ext cx="2341829" cy="339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スライド番号プレースホルダ 5"/>
          <p:cNvSpPr txBox="1">
            <a:spLocks/>
          </p:cNvSpPr>
          <p:nvPr userDrawn="1"/>
        </p:nvSpPr>
        <p:spPr>
          <a:xfrm>
            <a:off x="1" y="6633356"/>
            <a:ext cx="9093200" cy="224644"/>
          </a:xfrm>
          <a:prstGeom prst="rect">
            <a:avLst/>
          </a:prstGeom>
          <a:solidFill>
            <a:schemeClr val="accent5"/>
          </a:solidFill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      </a:t>
            </a:r>
            <a:r>
              <a:rPr kumimoji="1" lang="en-US" altLang="ja-JP" sz="7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Copyright © TechnoPro Holdings, Inc. All rights reserved.</a:t>
            </a:r>
            <a:endParaRPr kumimoji="1" lang="ja-JP" altLang="en-US" sz="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スライド番号プレースホルダ 5"/>
          <p:cNvSpPr txBox="1">
            <a:spLocks/>
          </p:cNvSpPr>
          <p:nvPr userDrawn="1"/>
        </p:nvSpPr>
        <p:spPr>
          <a:xfrm>
            <a:off x="9093200" y="6633356"/>
            <a:ext cx="812800" cy="224644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リードあり コンテンツペー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308484" y="274638"/>
            <a:ext cx="9277200" cy="43200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200" b="1" baseline="0"/>
            </a:lvl1pPr>
          </a:lstStyle>
          <a:p>
            <a:r>
              <a:rPr kumimoji="1" lang="ja-JP" altLang="en-US" dirty="0"/>
              <a:t>タイトル</a:t>
            </a:r>
            <a:r>
              <a:rPr kumimoji="1" lang="en-US" altLang="ja-JP" dirty="0"/>
              <a:t>   </a:t>
            </a:r>
            <a:r>
              <a:rPr kumimoji="1" lang="ja-JP" altLang="en-US" dirty="0"/>
              <a:t>和文 メイリオ </a:t>
            </a:r>
            <a:r>
              <a:rPr kumimoji="1" lang="en-US" altLang="ja-JP" dirty="0"/>
              <a:t>Bold/</a:t>
            </a:r>
            <a:r>
              <a:rPr kumimoji="1" lang="ja-JP" altLang="en-US" dirty="0"/>
              <a:t>英数字 </a:t>
            </a:r>
            <a:r>
              <a:rPr kumimoji="1" lang="en-US" altLang="ja-JP" dirty="0"/>
              <a:t>Verdana Bold 22pt, Black</a:t>
            </a:r>
            <a:endParaRPr kumimoji="1" lang="ja-JP" altLang="en-US" dirty="0"/>
          </a:p>
        </p:txBody>
      </p:sp>
      <p:sp>
        <p:nvSpPr>
          <p:cNvPr id="3" name="スライド番号プレースホルダ 2"/>
          <p:cNvSpPr>
            <a:spLocks noGrp="1"/>
          </p:cNvSpPr>
          <p:nvPr>
            <p:ph type="sldNum" sz="quarter" idx="10"/>
          </p:nvPr>
        </p:nvSpPr>
        <p:spPr>
          <a:xfrm>
            <a:off x="9093200" y="6633356"/>
            <a:ext cx="812799" cy="224644"/>
          </a:xfrm>
        </p:spPr>
        <p:txBody>
          <a:bodyPr/>
          <a:lstStyle>
            <a:lvl1pPr algn="ctr">
              <a:defRPr sz="1000"/>
            </a:lvl1pPr>
          </a:lstStyle>
          <a:p>
            <a:fld id="{3913B849-B299-43F7-89E0-BDEEC7CFE234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11" hasCustomPrompt="1"/>
          </p:nvPr>
        </p:nvSpPr>
        <p:spPr>
          <a:xfrm>
            <a:off x="308484" y="836613"/>
            <a:ext cx="9277200" cy="792000"/>
          </a:xfrm>
        </p:spPr>
        <p:txBody>
          <a:bodyPr/>
          <a:lstStyle>
            <a:lvl4pPr>
              <a:lnSpc>
                <a:spcPts val="2600"/>
              </a:lnSpc>
              <a:defRPr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</a:lstStyle>
          <a:p>
            <a:pPr lvl="3"/>
            <a:r>
              <a:rPr kumimoji="1" lang="ja-JP" altLang="en-US" dirty="0"/>
              <a:t>リード原則</a:t>
            </a:r>
            <a:r>
              <a:rPr kumimoji="1" lang="en-US" altLang="ja-JP" dirty="0"/>
              <a:t>2</a:t>
            </a:r>
            <a:r>
              <a:rPr kumimoji="1" lang="ja-JP" altLang="en-US" dirty="0"/>
              <a:t>行以内</a:t>
            </a:r>
            <a:br>
              <a:rPr kumimoji="1" lang="en-US" altLang="ja-JP" dirty="0"/>
            </a:br>
            <a:r>
              <a:rPr kumimoji="1" lang="ja-JP" altLang="en-US" dirty="0"/>
              <a:t>和文 メイリオ </a:t>
            </a:r>
            <a:r>
              <a:rPr kumimoji="1" lang="en-US" altLang="ja-JP" dirty="0"/>
              <a:t>Bold</a:t>
            </a:r>
            <a:r>
              <a:rPr kumimoji="1" lang="ja-JP" altLang="en-US" dirty="0"/>
              <a:t>／英数字 </a:t>
            </a:r>
            <a:r>
              <a:rPr kumimoji="1" lang="en-US" altLang="ja-JP" dirty="0"/>
              <a:t>Verdana</a:t>
            </a:r>
            <a:r>
              <a:rPr kumimoji="1" lang="ja-JP" altLang="en-US" dirty="0"/>
              <a:t> </a:t>
            </a:r>
            <a:r>
              <a:rPr kumimoji="1" lang="en-US" altLang="ja-JP" dirty="0"/>
              <a:t>Bold</a:t>
            </a:r>
            <a:r>
              <a:rPr kumimoji="1" lang="ja-JP" altLang="en-US" dirty="0"/>
              <a:t> </a:t>
            </a:r>
            <a:r>
              <a:rPr kumimoji="1" lang="en-US" altLang="ja-JP" dirty="0"/>
              <a:t>16pt</a:t>
            </a:r>
            <a:r>
              <a:rPr kumimoji="1" lang="ja-JP" altLang="en-US" dirty="0"/>
              <a:t>以上・行間</a:t>
            </a:r>
            <a:r>
              <a:rPr kumimoji="1" lang="en-US" altLang="ja-JP" dirty="0"/>
              <a:t>26pt</a:t>
            </a:r>
            <a:r>
              <a:rPr kumimoji="1" lang="ja-JP" altLang="en-US" dirty="0" err="1"/>
              <a:t>、</a:t>
            </a:r>
            <a:r>
              <a:rPr kumimoji="1" lang="en-US" altLang="ja-JP" dirty="0"/>
              <a:t>Gray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3"/>
            <a:endParaRPr kumimoji="1" lang="en-US" altLang="ja-JP" dirty="0"/>
          </a:p>
        </p:txBody>
      </p:sp>
      <p:sp>
        <p:nvSpPr>
          <p:cNvPr id="8" name="コンテンツ プレースホルダ 7"/>
          <p:cNvSpPr>
            <a:spLocks noGrp="1"/>
          </p:cNvSpPr>
          <p:nvPr>
            <p:ph sz="quarter" idx="12" hasCustomPrompt="1"/>
          </p:nvPr>
        </p:nvSpPr>
        <p:spPr>
          <a:xfrm>
            <a:off x="308484" y="1736812"/>
            <a:ext cx="9277200" cy="4572508"/>
          </a:xfrm>
        </p:spPr>
        <p:txBody>
          <a:bodyPr/>
          <a:lstStyle>
            <a:lvl1pPr>
              <a:lnSpc>
                <a:spcPts val="2400"/>
              </a:lnSpc>
              <a:defRPr sz="14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kumimoji="1" lang="ja-JP" altLang="en-US" dirty="0"/>
              <a:t>本文 フォント：和文 メイリオ </a:t>
            </a:r>
            <a:r>
              <a:rPr kumimoji="1" lang="en-US" altLang="ja-JP" dirty="0"/>
              <a:t>Regular</a:t>
            </a:r>
            <a:r>
              <a:rPr kumimoji="1" lang="ja-JP" altLang="en-US" dirty="0"/>
              <a:t>／英数字 </a:t>
            </a:r>
            <a:r>
              <a:rPr kumimoji="1" lang="en-US" altLang="ja-JP" dirty="0"/>
              <a:t>Verdana 14pt</a:t>
            </a:r>
            <a:r>
              <a:rPr kumimoji="1" lang="ja-JP" altLang="en-US" dirty="0"/>
              <a:t>以上・行間</a:t>
            </a:r>
            <a:r>
              <a:rPr kumimoji="1" lang="en-US" altLang="ja-JP" dirty="0"/>
              <a:t>24pt</a:t>
            </a:r>
            <a:r>
              <a:rPr kumimoji="1" lang="ja-JP" altLang="en-US" dirty="0" err="1"/>
              <a:t>、</a:t>
            </a:r>
            <a:r>
              <a:rPr kumimoji="1" lang="ja-JP" altLang="en-US" dirty="0"/>
              <a:t>カラー：</a:t>
            </a:r>
            <a:r>
              <a:rPr kumimoji="1" lang="en-US" altLang="ja-JP" dirty="0"/>
              <a:t>Gray or Black</a:t>
            </a:r>
            <a:r>
              <a:rPr kumimoji="1" lang="ja-JP" altLang="en-US" dirty="0"/>
              <a:t>　　　</a:t>
            </a:r>
            <a:r>
              <a:rPr kumimoji="1" lang="en-US" altLang="ja-JP" dirty="0"/>
              <a:t>※</a:t>
            </a:r>
            <a:r>
              <a:rPr kumimoji="1" lang="ja-JP" altLang="en-US" dirty="0"/>
              <a:t>明朝を用いる場合は、</a:t>
            </a:r>
            <a:r>
              <a:rPr kumimoji="1" lang="en-US" altLang="ja-JP" dirty="0"/>
              <a:t>MS</a:t>
            </a:r>
            <a:r>
              <a:rPr kumimoji="1" lang="ja-JP" altLang="en-US" dirty="0"/>
              <a:t> </a:t>
            </a:r>
            <a:r>
              <a:rPr kumimoji="1" lang="en-US" altLang="ja-JP" dirty="0"/>
              <a:t>P </a:t>
            </a:r>
            <a:r>
              <a:rPr kumimoji="1" lang="ja-JP" altLang="en-US" dirty="0"/>
              <a:t>明朝／</a:t>
            </a:r>
            <a:r>
              <a:rPr kumimoji="1" lang="en-US" altLang="ja-JP" dirty="0"/>
              <a:t>Georgia</a:t>
            </a:r>
            <a:r>
              <a:rPr kumimoji="1" lang="ja-JP" altLang="en-US" dirty="0"/>
              <a:t>を使用する</a:t>
            </a:r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320316" y="764704"/>
            <a:ext cx="927720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リードなし コンテンツペー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314400" y="274638"/>
            <a:ext cx="9277200" cy="43200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200" b="1"/>
            </a:lvl1pPr>
          </a:lstStyle>
          <a:p>
            <a:r>
              <a:rPr kumimoji="1" lang="ja-JP" altLang="en-US" dirty="0"/>
              <a:t>タイトル</a:t>
            </a:r>
            <a:r>
              <a:rPr kumimoji="1" lang="en-US" altLang="ja-JP" dirty="0"/>
              <a:t>   </a:t>
            </a:r>
            <a:r>
              <a:rPr kumimoji="1" lang="ja-JP" altLang="en-US" dirty="0"/>
              <a:t>和文 メイリオ </a:t>
            </a:r>
            <a:r>
              <a:rPr kumimoji="1" lang="en-US" altLang="ja-JP" dirty="0"/>
              <a:t>Bold/</a:t>
            </a:r>
            <a:r>
              <a:rPr kumimoji="1" lang="ja-JP" altLang="en-US" dirty="0"/>
              <a:t>英数字 </a:t>
            </a:r>
            <a:r>
              <a:rPr kumimoji="1" lang="en-US" altLang="ja-JP" dirty="0"/>
              <a:t>Verdana Bold 22pt, Black</a:t>
            </a:r>
            <a:endParaRPr kumimoji="1" lang="ja-JP" altLang="en-US" dirty="0"/>
          </a:p>
        </p:txBody>
      </p:sp>
      <p:sp>
        <p:nvSpPr>
          <p:cNvPr id="3" name="スライド番号プレースホルダ 2"/>
          <p:cNvSpPr>
            <a:spLocks noGrp="1"/>
          </p:cNvSpPr>
          <p:nvPr>
            <p:ph type="sldNum" sz="quarter" idx="10"/>
          </p:nvPr>
        </p:nvSpPr>
        <p:spPr>
          <a:xfrm>
            <a:off x="9093200" y="6633356"/>
            <a:ext cx="812799" cy="224644"/>
          </a:xfrm>
        </p:spPr>
        <p:txBody>
          <a:bodyPr/>
          <a:lstStyle>
            <a:lvl1pPr>
              <a:defRPr sz="1000"/>
            </a:lvl1pPr>
          </a:lstStyle>
          <a:p>
            <a:fld id="{3913B849-B299-43F7-89E0-BDEEC7CFE234}" type="slidenum">
              <a:rPr lang="ja-JP" altLang="en-US" smtClean="0"/>
              <a:pPr/>
              <a:t>‹#›</a:t>
            </a:fld>
            <a:endParaRPr lang="ja-JP" altLang="en-US"/>
          </a:p>
        </p:txBody>
      </p:sp>
      <p:cxnSp>
        <p:nvCxnSpPr>
          <p:cNvPr id="6" name="直線コネクタ 5"/>
          <p:cNvCxnSpPr/>
          <p:nvPr userDrawn="1"/>
        </p:nvCxnSpPr>
        <p:spPr>
          <a:xfrm>
            <a:off x="320316" y="764704"/>
            <a:ext cx="927720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リードあり コンテンツペー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308484" y="274638"/>
            <a:ext cx="9277200" cy="43200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200" b="1" baseline="0"/>
            </a:lvl1pPr>
          </a:lstStyle>
          <a:p>
            <a:r>
              <a:rPr kumimoji="1" lang="ja-JP" altLang="en-US" dirty="0"/>
              <a:t>タイトル</a:t>
            </a:r>
            <a:r>
              <a:rPr kumimoji="1" lang="en-US" altLang="ja-JP" dirty="0"/>
              <a:t>   </a:t>
            </a:r>
            <a:r>
              <a:rPr kumimoji="1" lang="ja-JP" altLang="en-US" dirty="0"/>
              <a:t>和文 メイリオ </a:t>
            </a:r>
            <a:r>
              <a:rPr kumimoji="1" lang="en-US" altLang="ja-JP" dirty="0"/>
              <a:t>Bold/</a:t>
            </a:r>
            <a:r>
              <a:rPr kumimoji="1" lang="ja-JP" altLang="en-US" dirty="0"/>
              <a:t>英数字 </a:t>
            </a:r>
            <a:r>
              <a:rPr kumimoji="1" lang="en-US" altLang="ja-JP" dirty="0"/>
              <a:t>Verdana Bold 22pt, Black</a:t>
            </a:r>
            <a:endParaRPr kumimoji="1" lang="ja-JP" altLang="en-US" dirty="0"/>
          </a:p>
        </p:txBody>
      </p:sp>
      <p:sp>
        <p:nvSpPr>
          <p:cNvPr id="3" name="スライド番号プレースホルダ 2"/>
          <p:cNvSpPr>
            <a:spLocks noGrp="1"/>
          </p:cNvSpPr>
          <p:nvPr>
            <p:ph type="sldNum" sz="quarter" idx="10"/>
          </p:nvPr>
        </p:nvSpPr>
        <p:spPr>
          <a:xfrm>
            <a:off x="9093200" y="6633356"/>
            <a:ext cx="812799" cy="224644"/>
          </a:xfrm>
        </p:spPr>
        <p:txBody>
          <a:bodyPr/>
          <a:lstStyle>
            <a:lvl1pPr algn="ctr">
              <a:defRPr sz="1000"/>
            </a:lvl1pPr>
          </a:lstStyle>
          <a:p>
            <a:fld id="{3913B849-B299-43F7-89E0-BDEEC7CFE234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11" hasCustomPrompt="1"/>
          </p:nvPr>
        </p:nvSpPr>
        <p:spPr>
          <a:xfrm>
            <a:off x="308484" y="836613"/>
            <a:ext cx="9277200" cy="792000"/>
          </a:xfrm>
        </p:spPr>
        <p:txBody>
          <a:bodyPr/>
          <a:lstStyle>
            <a:lvl4pPr>
              <a:lnSpc>
                <a:spcPts val="2600"/>
              </a:lnSpc>
              <a:defRPr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</a:lstStyle>
          <a:p>
            <a:pPr lvl="3"/>
            <a:r>
              <a:rPr kumimoji="1" lang="ja-JP" altLang="en-US" dirty="0"/>
              <a:t>リード原則</a:t>
            </a:r>
            <a:r>
              <a:rPr kumimoji="1" lang="en-US" altLang="ja-JP" dirty="0"/>
              <a:t>2</a:t>
            </a:r>
            <a:r>
              <a:rPr kumimoji="1" lang="ja-JP" altLang="en-US" dirty="0"/>
              <a:t>行以内</a:t>
            </a:r>
            <a:br>
              <a:rPr kumimoji="1" lang="en-US" altLang="ja-JP" dirty="0"/>
            </a:br>
            <a:r>
              <a:rPr kumimoji="1" lang="ja-JP" altLang="en-US" dirty="0"/>
              <a:t>和文 メイリオ </a:t>
            </a:r>
            <a:r>
              <a:rPr kumimoji="1" lang="en-US" altLang="ja-JP" dirty="0"/>
              <a:t>Bold</a:t>
            </a:r>
            <a:r>
              <a:rPr kumimoji="1" lang="ja-JP" altLang="en-US" dirty="0"/>
              <a:t>／英数字 </a:t>
            </a:r>
            <a:r>
              <a:rPr kumimoji="1" lang="en-US" altLang="ja-JP" dirty="0"/>
              <a:t>Verdana</a:t>
            </a:r>
            <a:r>
              <a:rPr kumimoji="1" lang="ja-JP" altLang="en-US" dirty="0"/>
              <a:t> </a:t>
            </a:r>
            <a:r>
              <a:rPr kumimoji="1" lang="en-US" altLang="ja-JP" dirty="0"/>
              <a:t>Bold</a:t>
            </a:r>
            <a:r>
              <a:rPr kumimoji="1" lang="ja-JP" altLang="en-US" dirty="0"/>
              <a:t> </a:t>
            </a:r>
            <a:r>
              <a:rPr kumimoji="1" lang="en-US" altLang="ja-JP" dirty="0"/>
              <a:t>16pt</a:t>
            </a:r>
            <a:r>
              <a:rPr kumimoji="1" lang="ja-JP" altLang="en-US" dirty="0"/>
              <a:t>以上・行間</a:t>
            </a:r>
            <a:r>
              <a:rPr kumimoji="1" lang="en-US" altLang="ja-JP" dirty="0"/>
              <a:t>26pt</a:t>
            </a:r>
            <a:r>
              <a:rPr kumimoji="1" lang="ja-JP" altLang="en-US" dirty="0" err="1"/>
              <a:t>、</a:t>
            </a:r>
            <a:r>
              <a:rPr kumimoji="1" lang="en-US" altLang="ja-JP" dirty="0"/>
              <a:t>Gray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3"/>
            <a:endParaRPr kumimoji="1" lang="en-US" altLang="ja-JP" dirty="0"/>
          </a:p>
        </p:txBody>
      </p:sp>
      <p:sp>
        <p:nvSpPr>
          <p:cNvPr id="8" name="コンテンツ プレースホルダ 7"/>
          <p:cNvSpPr>
            <a:spLocks noGrp="1"/>
          </p:cNvSpPr>
          <p:nvPr>
            <p:ph sz="quarter" idx="12" hasCustomPrompt="1"/>
          </p:nvPr>
        </p:nvSpPr>
        <p:spPr>
          <a:xfrm>
            <a:off x="308484" y="1736812"/>
            <a:ext cx="9277200" cy="4572508"/>
          </a:xfrm>
        </p:spPr>
        <p:txBody>
          <a:bodyPr/>
          <a:lstStyle>
            <a:lvl1pPr>
              <a:lnSpc>
                <a:spcPts val="2400"/>
              </a:lnSpc>
              <a:defRPr sz="14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kumimoji="1" lang="ja-JP" altLang="en-US" dirty="0"/>
              <a:t>本文 フォント：和文 メイリオ </a:t>
            </a:r>
            <a:r>
              <a:rPr kumimoji="1" lang="en-US" altLang="ja-JP" dirty="0"/>
              <a:t>Regular</a:t>
            </a:r>
            <a:r>
              <a:rPr kumimoji="1" lang="ja-JP" altLang="en-US" dirty="0"/>
              <a:t>／英数字 </a:t>
            </a:r>
            <a:r>
              <a:rPr kumimoji="1" lang="en-US" altLang="ja-JP" dirty="0"/>
              <a:t>Verdana 14pt</a:t>
            </a:r>
            <a:r>
              <a:rPr kumimoji="1" lang="ja-JP" altLang="en-US" dirty="0"/>
              <a:t>以上・行間</a:t>
            </a:r>
            <a:r>
              <a:rPr kumimoji="1" lang="en-US" altLang="ja-JP" dirty="0"/>
              <a:t>24pt</a:t>
            </a:r>
            <a:r>
              <a:rPr kumimoji="1" lang="ja-JP" altLang="en-US" dirty="0" err="1"/>
              <a:t>、</a:t>
            </a:r>
            <a:r>
              <a:rPr kumimoji="1" lang="ja-JP" altLang="en-US" dirty="0"/>
              <a:t>カラー：</a:t>
            </a:r>
            <a:r>
              <a:rPr kumimoji="1" lang="en-US" altLang="ja-JP" dirty="0"/>
              <a:t>Gray or Black</a:t>
            </a:r>
            <a:r>
              <a:rPr kumimoji="1" lang="ja-JP" altLang="en-US" dirty="0"/>
              <a:t>　　　</a:t>
            </a:r>
            <a:r>
              <a:rPr kumimoji="1" lang="en-US" altLang="ja-JP" dirty="0"/>
              <a:t>※</a:t>
            </a:r>
            <a:r>
              <a:rPr kumimoji="1" lang="ja-JP" altLang="en-US" dirty="0"/>
              <a:t>明朝を用いる場合は、</a:t>
            </a:r>
            <a:r>
              <a:rPr kumimoji="1" lang="en-US" altLang="ja-JP" dirty="0"/>
              <a:t>MS</a:t>
            </a:r>
            <a:r>
              <a:rPr kumimoji="1" lang="ja-JP" altLang="en-US" dirty="0"/>
              <a:t> </a:t>
            </a:r>
            <a:r>
              <a:rPr kumimoji="1" lang="en-US" altLang="ja-JP" dirty="0"/>
              <a:t>P </a:t>
            </a:r>
            <a:r>
              <a:rPr kumimoji="1" lang="ja-JP" altLang="en-US" dirty="0"/>
              <a:t>明朝／</a:t>
            </a:r>
            <a:r>
              <a:rPr kumimoji="1" lang="en-US" altLang="ja-JP" dirty="0"/>
              <a:t>Georgia</a:t>
            </a:r>
            <a:r>
              <a:rPr kumimoji="1" lang="ja-JP" altLang="en-US" dirty="0"/>
              <a:t>を使用する</a:t>
            </a:r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320316" y="764704"/>
            <a:ext cx="927720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390691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リードなし コンテンツペー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314400" y="274638"/>
            <a:ext cx="9277200" cy="43200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200" b="1"/>
            </a:lvl1pPr>
          </a:lstStyle>
          <a:p>
            <a:r>
              <a:rPr kumimoji="1" lang="ja-JP" altLang="en-US" dirty="0"/>
              <a:t>タイトル</a:t>
            </a:r>
            <a:r>
              <a:rPr kumimoji="1" lang="en-US" altLang="ja-JP" dirty="0"/>
              <a:t>   </a:t>
            </a:r>
            <a:r>
              <a:rPr kumimoji="1" lang="ja-JP" altLang="en-US" dirty="0"/>
              <a:t>和文 メイリオ </a:t>
            </a:r>
            <a:r>
              <a:rPr kumimoji="1" lang="en-US" altLang="ja-JP" dirty="0"/>
              <a:t>Bold/</a:t>
            </a:r>
            <a:r>
              <a:rPr kumimoji="1" lang="ja-JP" altLang="en-US" dirty="0"/>
              <a:t>英数字 </a:t>
            </a:r>
            <a:r>
              <a:rPr kumimoji="1" lang="en-US" altLang="ja-JP" dirty="0"/>
              <a:t>Verdana Bold 22pt, Black</a:t>
            </a:r>
            <a:endParaRPr kumimoji="1" lang="ja-JP" altLang="en-US" dirty="0"/>
          </a:p>
        </p:txBody>
      </p:sp>
      <p:sp>
        <p:nvSpPr>
          <p:cNvPr id="3" name="スライド番号プレースホルダ 2"/>
          <p:cNvSpPr>
            <a:spLocks noGrp="1"/>
          </p:cNvSpPr>
          <p:nvPr>
            <p:ph type="sldNum" sz="quarter" idx="10"/>
          </p:nvPr>
        </p:nvSpPr>
        <p:spPr>
          <a:xfrm>
            <a:off x="9093200" y="6633356"/>
            <a:ext cx="812799" cy="224644"/>
          </a:xfrm>
        </p:spPr>
        <p:txBody>
          <a:bodyPr/>
          <a:lstStyle>
            <a:lvl1pPr>
              <a:defRPr sz="1000"/>
            </a:lvl1pPr>
          </a:lstStyle>
          <a:p>
            <a:fld id="{3913B849-B299-43F7-89E0-BDEEC7CFE234}" type="slidenum">
              <a:rPr lang="ja-JP" altLang="en-US" smtClean="0"/>
              <a:pPr/>
              <a:t>‹#›</a:t>
            </a:fld>
            <a:endParaRPr lang="ja-JP" altLang="en-US"/>
          </a:p>
        </p:txBody>
      </p:sp>
      <p:cxnSp>
        <p:nvCxnSpPr>
          <p:cNvPr id="6" name="直線コネクタ 5"/>
          <p:cNvCxnSpPr/>
          <p:nvPr userDrawn="1"/>
        </p:nvCxnSpPr>
        <p:spPr>
          <a:xfrm>
            <a:off x="320316" y="764704"/>
            <a:ext cx="927720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440145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リードあり コンテンツペー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308484" y="274638"/>
            <a:ext cx="9277200" cy="43200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200" b="1" baseline="0"/>
            </a:lvl1pPr>
          </a:lstStyle>
          <a:p>
            <a:r>
              <a:rPr kumimoji="1" lang="ja-JP" altLang="en-US" dirty="0"/>
              <a:t>タイトル</a:t>
            </a:r>
            <a:r>
              <a:rPr kumimoji="1" lang="en-US" altLang="ja-JP" dirty="0"/>
              <a:t>   Verdana Bold 22pt, Black</a:t>
            </a:r>
            <a:endParaRPr kumimoji="1" lang="ja-JP" altLang="en-US" dirty="0"/>
          </a:p>
        </p:txBody>
      </p:sp>
      <p:sp>
        <p:nvSpPr>
          <p:cNvPr id="3" name="スライド番号プレースホルダ 2"/>
          <p:cNvSpPr>
            <a:spLocks noGrp="1"/>
          </p:cNvSpPr>
          <p:nvPr>
            <p:ph type="sldNum" sz="quarter" idx="10"/>
          </p:nvPr>
        </p:nvSpPr>
        <p:spPr>
          <a:xfrm>
            <a:off x="9093200" y="6633356"/>
            <a:ext cx="812799" cy="224644"/>
          </a:xfrm>
        </p:spPr>
        <p:txBody>
          <a:bodyPr/>
          <a:lstStyle>
            <a:lvl1pPr algn="ctr">
              <a:defRPr sz="1000"/>
            </a:lvl1pPr>
          </a:lstStyle>
          <a:p>
            <a:fld id="{3913B849-B299-43F7-89E0-BDEEC7CFE234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11" hasCustomPrompt="1"/>
          </p:nvPr>
        </p:nvSpPr>
        <p:spPr>
          <a:xfrm>
            <a:off x="308484" y="836613"/>
            <a:ext cx="9277200" cy="792000"/>
          </a:xfrm>
        </p:spPr>
        <p:txBody>
          <a:bodyPr/>
          <a:lstStyle>
            <a:lvl4pPr>
              <a:lnSpc>
                <a:spcPts val="2600"/>
              </a:lnSpc>
              <a:defRPr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</a:lstStyle>
          <a:p>
            <a:pPr lvl="3"/>
            <a:r>
              <a:rPr kumimoji="1" lang="ja-JP" altLang="en-US" dirty="0"/>
              <a:t>リード原則</a:t>
            </a:r>
            <a:r>
              <a:rPr kumimoji="1" lang="en-US" altLang="ja-JP" dirty="0"/>
              <a:t>2</a:t>
            </a:r>
            <a:r>
              <a:rPr kumimoji="1" lang="ja-JP" altLang="en-US" dirty="0"/>
              <a:t>行以内</a:t>
            </a:r>
            <a:br>
              <a:rPr kumimoji="1" lang="en-US" altLang="ja-JP" dirty="0"/>
            </a:br>
            <a:r>
              <a:rPr kumimoji="1" lang="en-US" altLang="ja-JP" dirty="0"/>
              <a:t>Verdana</a:t>
            </a:r>
            <a:r>
              <a:rPr kumimoji="1" lang="ja-JP" altLang="en-US" dirty="0"/>
              <a:t> </a:t>
            </a:r>
            <a:r>
              <a:rPr kumimoji="1" lang="en-US" altLang="ja-JP" dirty="0"/>
              <a:t>Bold</a:t>
            </a:r>
            <a:r>
              <a:rPr kumimoji="1" lang="ja-JP" altLang="en-US" dirty="0"/>
              <a:t> </a:t>
            </a:r>
            <a:r>
              <a:rPr kumimoji="1" lang="en-US" altLang="ja-JP" dirty="0"/>
              <a:t>16pt</a:t>
            </a:r>
            <a:r>
              <a:rPr kumimoji="1" lang="ja-JP" altLang="en-US" dirty="0"/>
              <a:t>以上・行間</a:t>
            </a:r>
            <a:r>
              <a:rPr kumimoji="1" lang="en-US" altLang="ja-JP" dirty="0"/>
              <a:t>26pt</a:t>
            </a:r>
            <a:r>
              <a:rPr kumimoji="1" lang="ja-JP" altLang="en-US" dirty="0" err="1"/>
              <a:t>、</a:t>
            </a:r>
            <a:r>
              <a:rPr kumimoji="1" lang="en-US" altLang="ja-JP" dirty="0"/>
              <a:t>Gray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3"/>
            <a:endParaRPr kumimoji="1" lang="en-US" altLang="ja-JP" dirty="0"/>
          </a:p>
        </p:txBody>
      </p:sp>
      <p:sp>
        <p:nvSpPr>
          <p:cNvPr id="8" name="コンテンツ プレースホルダ 7"/>
          <p:cNvSpPr>
            <a:spLocks noGrp="1"/>
          </p:cNvSpPr>
          <p:nvPr>
            <p:ph sz="quarter" idx="12" hasCustomPrompt="1"/>
          </p:nvPr>
        </p:nvSpPr>
        <p:spPr>
          <a:xfrm>
            <a:off x="308484" y="1736812"/>
            <a:ext cx="9277200" cy="4572508"/>
          </a:xfrm>
        </p:spPr>
        <p:txBody>
          <a:bodyPr/>
          <a:lstStyle>
            <a:lvl1pPr>
              <a:lnSpc>
                <a:spcPts val="2400"/>
              </a:lnSpc>
              <a:defRPr sz="14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kumimoji="1" lang="ja-JP" altLang="en-US" dirty="0"/>
              <a:t>本文 フォント：</a:t>
            </a:r>
            <a:r>
              <a:rPr kumimoji="1" lang="en-US" altLang="ja-JP" dirty="0"/>
              <a:t>Verdana 14pt</a:t>
            </a:r>
            <a:r>
              <a:rPr kumimoji="1" lang="ja-JP" altLang="en-US" dirty="0"/>
              <a:t>以上・行間</a:t>
            </a:r>
            <a:r>
              <a:rPr kumimoji="1" lang="en-US" altLang="ja-JP" dirty="0"/>
              <a:t>24pt</a:t>
            </a:r>
            <a:r>
              <a:rPr kumimoji="1" lang="ja-JP" altLang="en-US" dirty="0" err="1"/>
              <a:t>、</a:t>
            </a:r>
            <a:r>
              <a:rPr kumimoji="1" lang="ja-JP" altLang="en-US" dirty="0"/>
              <a:t>カラー：</a:t>
            </a:r>
            <a:r>
              <a:rPr kumimoji="1" lang="en-US" altLang="ja-JP" dirty="0"/>
              <a:t>Gray or Black</a:t>
            </a:r>
            <a:r>
              <a:rPr kumimoji="1" lang="ja-JP" altLang="en-US" dirty="0"/>
              <a:t>　　　</a:t>
            </a:r>
            <a:r>
              <a:rPr kumimoji="1" lang="en-US" altLang="ja-JP" dirty="0"/>
              <a:t>※</a:t>
            </a:r>
            <a:r>
              <a:rPr kumimoji="1" lang="ja-JP" altLang="en-US" dirty="0"/>
              <a:t>明朝を用いる場合は、</a:t>
            </a:r>
            <a:r>
              <a:rPr kumimoji="1" lang="en-US" altLang="ja-JP" dirty="0"/>
              <a:t>MS</a:t>
            </a:r>
            <a:r>
              <a:rPr kumimoji="1" lang="ja-JP" altLang="en-US" dirty="0"/>
              <a:t> </a:t>
            </a:r>
            <a:r>
              <a:rPr kumimoji="1" lang="en-US" altLang="ja-JP" dirty="0"/>
              <a:t>P </a:t>
            </a:r>
            <a:r>
              <a:rPr kumimoji="1" lang="ja-JP" altLang="en-US" dirty="0"/>
              <a:t>明朝／</a:t>
            </a:r>
            <a:r>
              <a:rPr kumimoji="1" lang="en-US" altLang="ja-JP" dirty="0"/>
              <a:t>Georgia</a:t>
            </a:r>
            <a:r>
              <a:rPr kumimoji="1" lang="ja-JP" altLang="en-US" dirty="0"/>
              <a:t>を使用する</a:t>
            </a:r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320316" y="764704"/>
            <a:ext cx="927720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790510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61" r:id="rId2"/>
    <p:sldLayoutId id="2147483697" r:id="rId3"/>
    <p:sldLayoutId id="2147483699" r:id="rId4"/>
  </p:sldLayoutIdLst>
  <p:transition spd="slow">
    <p:push dir="u"/>
  </p:transition>
  <p:hf hdr="0" dt="0"/>
  <p:txStyles>
    <p:titleStyle>
      <a:lvl1pPr algn="ctr" defTabSz="914400" rtl="0" eaLnBrk="1" latinLnBrk="0" hangingPunct="1">
        <a:lnSpc>
          <a:spcPts val="4200"/>
        </a:lnSpc>
        <a:spcBef>
          <a:spcPct val="0"/>
        </a:spcBef>
        <a:buNone/>
        <a:defRPr kumimoji="1" sz="2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4000"/>
        </a:lnSpc>
        <a:spcBef>
          <a:spcPct val="20000"/>
        </a:spcBef>
        <a:buFont typeface="Arial" pitchFamily="34" charset="0"/>
        <a:buNone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 5"/>
          <p:cNvSpPr txBox="1">
            <a:spLocks/>
          </p:cNvSpPr>
          <p:nvPr userDrawn="1"/>
        </p:nvSpPr>
        <p:spPr>
          <a:xfrm>
            <a:off x="1" y="6633356"/>
            <a:ext cx="9093200" cy="224644"/>
          </a:xfrm>
          <a:prstGeom prst="rect">
            <a:avLst/>
          </a:prstGeom>
          <a:solidFill>
            <a:schemeClr val="accent5"/>
          </a:solidFill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      </a:t>
            </a:r>
            <a:r>
              <a:rPr kumimoji="1" lang="en-US" altLang="ja-JP" sz="7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Copyright © TechnoPro Holdings, Inc. All rights reserved.</a:t>
            </a:r>
            <a:endParaRPr kumimoji="1" lang="ja-JP" altLang="en-US" sz="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スライド番号プレースホルダ 5"/>
          <p:cNvSpPr txBox="1">
            <a:spLocks/>
          </p:cNvSpPr>
          <p:nvPr userDrawn="1"/>
        </p:nvSpPr>
        <p:spPr>
          <a:xfrm>
            <a:off x="9093200" y="6633356"/>
            <a:ext cx="812800" cy="224644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52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95300" y="908720"/>
            <a:ext cx="8915400" cy="900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9093200" y="6633356"/>
            <a:ext cx="812799" cy="2246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C1F5F81B-DE36-42D3-89DE-0645D30A867D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8632" y="6381328"/>
            <a:ext cx="1332000" cy="192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5" r:id="rId2"/>
  </p:sldLayoutIdLst>
  <p:transition spd="slow">
    <p:push dir="u"/>
  </p:transition>
  <p:hf hdr="0" dt="0"/>
  <p:txStyles>
    <p:titleStyle>
      <a:lvl1pPr algn="l" defTabSz="914400" rtl="0" eaLnBrk="1" latinLnBrk="0" hangingPunct="1">
        <a:spcBef>
          <a:spcPct val="0"/>
        </a:spcBef>
        <a:buNone/>
        <a:defRPr kumimoji="1" sz="2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kumimoji="1" sz="16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kumimoji="1" sz="16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kumimoji="1" sz="16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 5"/>
          <p:cNvSpPr txBox="1">
            <a:spLocks/>
          </p:cNvSpPr>
          <p:nvPr userDrawn="1"/>
        </p:nvSpPr>
        <p:spPr>
          <a:xfrm>
            <a:off x="1" y="6633356"/>
            <a:ext cx="9093200" cy="224644"/>
          </a:xfrm>
          <a:prstGeom prst="rect">
            <a:avLst/>
          </a:prstGeom>
          <a:solidFill>
            <a:schemeClr val="accent5"/>
          </a:solidFill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      </a:t>
            </a:r>
            <a:r>
              <a:rPr kumimoji="1" lang="en-US" altLang="ja-JP" sz="7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Copyright © TechnoPro Holdings, Inc. All rights reserved.</a:t>
            </a:r>
            <a:endParaRPr kumimoji="1" lang="ja-JP" altLang="en-US" sz="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スライド番号プレースホルダ 5"/>
          <p:cNvSpPr txBox="1">
            <a:spLocks/>
          </p:cNvSpPr>
          <p:nvPr userDrawn="1"/>
        </p:nvSpPr>
        <p:spPr>
          <a:xfrm>
            <a:off x="9093200" y="6633356"/>
            <a:ext cx="812800" cy="224644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52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95300" y="908720"/>
            <a:ext cx="8915400" cy="900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9093200" y="6633356"/>
            <a:ext cx="812799" cy="2246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C1F5F81B-DE36-42D3-89DE-0645D30A867D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8632" y="6381328"/>
            <a:ext cx="1332000" cy="192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17000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</p:sldLayoutIdLst>
  <p:transition spd="slow">
    <p:push dir="u"/>
  </p:transition>
  <p:hf hdr="0" ftr="0" dt="0"/>
  <p:txStyles>
    <p:titleStyle>
      <a:lvl1pPr algn="l" defTabSz="914400" rtl="0" eaLnBrk="1" latinLnBrk="0" hangingPunct="1">
        <a:spcBef>
          <a:spcPct val="0"/>
        </a:spcBef>
        <a:buNone/>
        <a:defRPr kumimoji="1" sz="2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kumimoji="1" sz="16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kumimoji="1" sz="16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kumimoji="1" sz="16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 5"/>
          <p:cNvSpPr txBox="1">
            <a:spLocks/>
          </p:cNvSpPr>
          <p:nvPr userDrawn="1"/>
        </p:nvSpPr>
        <p:spPr>
          <a:xfrm>
            <a:off x="1" y="6633356"/>
            <a:ext cx="9093200" cy="224644"/>
          </a:xfrm>
          <a:prstGeom prst="rect">
            <a:avLst/>
          </a:prstGeom>
          <a:solidFill>
            <a:schemeClr val="accent5"/>
          </a:solidFill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      </a:t>
            </a:r>
            <a:r>
              <a:rPr kumimoji="1" lang="en-US" altLang="ja-JP" sz="7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Copyright © TechnoPro Holdings, Inc. All rights reserved.</a:t>
            </a:r>
            <a:endParaRPr kumimoji="1" lang="ja-JP" altLang="en-US" sz="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スライド番号プレースホルダ 5"/>
          <p:cNvSpPr txBox="1">
            <a:spLocks/>
          </p:cNvSpPr>
          <p:nvPr userDrawn="1"/>
        </p:nvSpPr>
        <p:spPr>
          <a:xfrm>
            <a:off x="9093200" y="6633356"/>
            <a:ext cx="812800" cy="224644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52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95300" y="908720"/>
            <a:ext cx="8915400" cy="900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9093200" y="6633356"/>
            <a:ext cx="812799" cy="2246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C1F5F81B-DE36-42D3-89DE-0645D30A867D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8632" y="6381328"/>
            <a:ext cx="1332000" cy="192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70445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</p:sldLayoutIdLst>
  <p:transition spd="slow">
    <p:push dir="u"/>
  </p:transition>
  <p:hf hdr="0" ftr="0" dt="0"/>
  <p:txStyles>
    <p:titleStyle>
      <a:lvl1pPr algn="l" defTabSz="914400" rtl="0" eaLnBrk="1" latinLnBrk="0" hangingPunct="1">
        <a:spcBef>
          <a:spcPct val="0"/>
        </a:spcBef>
        <a:buNone/>
        <a:defRPr kumimoji="1" sz="2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kumimoji="1" sz="16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kumimoji="1" sz="16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kumimoji="1" sz="16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hadreshpsavani/CarPartsDetectionChallenge/" TargetMode="Externa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pjreddie.com/media/files/papers/YOLOv3.pdf" TargetMode="External"/><Relationship Id="rId2" Type="http://schemas.openxmlformats.org/officeDocument/2006/relationships/hyperlink" Target="https://github.com/bhadreshpsavani/CarPartsDetectionChallenge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pyimagesearch.com/2016/11/07/intersection-over-union-iou-for-object-detection/" TargetMode="External"/><Relationship Id="rId5" Type="http://schemas.openxmlformats.org/officeDocument/2006/relationships/hyperlink" Target="https://arxiv.org/pdf/1506.02640.pdf" TargetMode="External"/><Relationship Id="rId4" Type="http://schemas.openxmlformats.org/officeDocument/2006/relationships/hyperlink" Target="https://pjreddie.com/darknet/yolo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www.technopro.com/en" TargetMode="Externa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FS\【free】一時共有\テクノプロ写真\Construction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7041428" y="2506016"/>
            <a:ext cx="2634145" cy="1643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Picture 3" descr="\\FS\【free】一時共有\テクノプロ写真\people1_female-chemical.jpg"/>
          <p:cNvPicPr>
            <a:picLocks noChangeAspect="1" noChangeArrowheads="1"/>
          </p:cNvPicPr>
          <p:nvPr/>
        </p:nvPicPr>
        <p:blipFill>
          <a:blip r:embed="rId4" cstate="print"/>
          <a:srcRect b="4210"/>
          <a:stretch>
            <a:fillRect/>
          </a:stretch>
        </p:blipFill>
        <p:spPr bwMode="auto">
          <a:xfrm>
            <a:off x="2551543" y="2506015"/>
            <a:ext cx="2526180" cy="1638428"/>
          </a:xfrm>
          <a:prstGeom prst="rect">
            <a:avLst/>
          </a:prstGeom>
          <a:noFill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92118" y="2506017"/>
            <a:ext cx="2174331" cy="164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6" descr="http://www.technopro.com/design/wp-content/uploads/2014/04/design_techfield_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31" y="2506015"/>
            <a:ext cx="2328211" cy="1643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図 11" descr="TechnoPro_GroupSymbol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11955" y="293319"/>
            <a:ext cx="4055800" cy="540802"/>
          </a:xfrm>
          <a:prstGeom prst="rect">
            <a:avLst/>
          </a:prstGeom>
        </p:spPr>
      </p:pic>
      <p:pic>
        <p:nvPicPr>
          <p:cNvPr id="14" name="図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20" y="4144443"/>
            <a:ext cx="3312275" cy="2064340"/>
          </a:xfrm>
          <a:prstGeom prst="rect">
            <a:avLst/>
          </a:prstGeom>
        </p:spPr>
      </p:pic>
      <p:pic>
        <p:nvPicPr>
          <p:cNvPr id="16" name="図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15753" y="4144443"/>
            <a:ext cx="3291589" cy="2051448"/>
          </a:xfrm>
          <a:prstGeom prst="rect">
            <a:avLst/>
          </a:prstGeom>
        </p:spPr>
      </p:pic>
      <p:pic>
        <p:nvPicPr>
          <p:cNvPr id="17" name="図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6423" y="4144443"/>
            <a:ext cx="3309257" cy="20514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2600B3-9077-42CF-B463-E8F83EA8C385}"/>
              </a:ext>
            </a:extLst>
          </p:cNvPr>
          <p:cNvSpPr txBox="1"/>
          <p:nvPr/>
        </p:nvSpPr>
        <p:spPr>
          <a:xfrm>
            <a:off x="2335851" y="945692"/>
            <a:ext cx="641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sz="2400" b="1" dirty="0">
                <a:solidFill>
                  <a:srgbClr val="000000"/>
                </a:solidFill>
                <a:latin typeface="Verdana"/>
                <a:ea typeface="メイリオ"/>
              </a:rPr>
              <a:t>Car Parts Detection Using Yolov3</a:t>
            </a:r>
            <a:endParaRPr kumimoji="1" lang="en-IN" sz="2400" b="1" dirty="0">
              <a:solidFill>
                <a:srgbClr val="000000"/>
              </a:solidFill>
              <a:latin typeface="Verdana"/>
              <a:ea typeface="メイリオ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CFB54F-E3D6-4DBA-AE17-E3C7CC4AD045}"/>
              </a:ext>
            </a:extLst>
          </p:cNvPr>
          <p:cNvSpPr txBox="1"/>
          <p:nvPr/>
        </p:nvSpPr>
        <p:spPr>
          <a:xfrm>
            <a:off x="3882982" y="1518928"/>
            <a:ext cx="2913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IN" b="1" dirty="0">
                <a:solidFill>
                  <a:srgbClr val="000000"/>
                </a:solidFill>
                <a:latin typeface="Verdana"/>
                <a:ea typeface="メイリオ"/>
              </a:rPr>
              <a:t>Date: 05-May-2021</a:t>
            </a:r>
          </a:p>
        </p:txBody>
      </p:sp>
    </p:spTree>
    <p:extLst>
      <p:ext uri="{BB962C8B-B14F-4D97-AF65-F5344CB8AC3E}">
        <p14:creationId xmlns:p14="http://schemas.microsoft.com/office/powerpoint/2010/main" val="260369864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B2E8D-E7A9-46DE-A350-07F9B5F48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64" y="188640"/>
            <a:ext cx="9577064" cy="540060"/>
          </a:xfrm>
        </p:spPr>
        <p:txBody>
          <a:bodyPr/>
          <a:lstStyle/>
          <a:p>
            <a:pPr algn="ctr"/>
            <a:r>
              <a:rPr lang="en-US" sz="2000" i="0" dirty="0">
                <a:solidFill>
                  <a:srgbClr val="212121"/>
                </a:solidFill>
                <a:effectLst/>
              </a:rPr>
              <a:t>Step 1.1: Detecting bounding box for annotated parts and convert to YOLO format</a:t>
            </a:r>
            <a:endParaRPr lang="en-IN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7EEB5E-B2AE-4F0C-9803-D1665BABB2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B849-B299-43F7-89E0-BDEEC7CFE234}" type="slidenum">
              <a:rPr lang="ja-JP" altLang="en-US" smtClean="0"/>
              <a:pPr/>
              <a:t>10</a:t>
            </a:fld>
            <a:endParaRPr lang="ja-JP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FA75F6-4B78-411E-8F47-484D269D939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08484" y="836712"/>
            <a:ext cx="9397044" cy="5796644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Mount your Google Drive and s</a:t>
            </a:r>
            <a:r>
              <a:rPr lang="en-IN" sz="1800" dirty="0">
                <a:solidFill>
                  <a:schemeClr val="tx1"/>
                </a:solidFill>
              </a:rPr>
              <a:t>et up the repository and Google </a:t>
            </a:r>
            <a:r>
              <a:rPr lang="en-IN" sz="1800" dirty="0" err="1">
                <a:solidFill>
                  <a:schemeClr val="tx1"/>
                </a:solidFill>
              </a:rPr>
              <a:t>Colab</a:t>
            </a:r>
            <a:endParaRPr lang="en-IN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</a:rPr>
              <a:t>Run the following codes </a:t>
            </a:r>
          </a:p>
          <a:p>
            <a:pPr marL="342900" indent="-342900">
              <a:buFont typeface="+mj-lt"/>
              <a:buAutoNum type="arabicParenR"/>
            </a:pPr>
            <a:r>
              <a:rPr lang="en-IN" sz="1800" b="0" u="sng" dirty="0">
                <a:solidFill>
                  <a:srgbClr val="000000"/>
                </a:solidFill>
                <a:effectLst/>
              </a:rPr>
              <a:t>Minimal_Example.py </a:t>
            </a:r>
            <a:r>
              <a:rPr lang="en-IN" sz="1800" b="0" dirty="0">
                <a:solidFill>
                  <a:srgbClr val="000000"/>
                </a:solidFill>
                <a:effectLst/>
              </a:rPr>
              <a:t>–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00" b="0" i="0" dirty="0">
                <a:solidFill>
                  <a:srgbClr val="212121"/>
                </a:solidFill>
                <a:effectLst/>
              </a:rPr>
              <a:t>Go to directory </a:t>
            </a:r>
            <a:r>
              <a:rPr lang="en-IN" sz="1800" b="1" i="0" dirty="0">
                <a:solidFill>
                  <a:srgbClr val="212121"/>
                </a:solidFill>
                <a:effectLst/>
              </a:rPr>
              <a:t>/content/drive/</a:t>
            </a:r>
            <a:r>
              <a:rPr lang="en-IN" sz="1800" b="1" i="0" dirty="0" err="1">
                <a:solidFill>
                  <a:srgbClr val="212121"/>
                </a:solidFill>
                <a:effectLst/>
              </a:rPr>
              <a:t>MyDrive</a:t>
            </a:r>
            <a:r>
              <a:rPr lang="en-IN" sz="1800" b="1" i="0" dirty="0">
                <a:solidFill>
                  <a:srgbClr val="212121"/>
                </a:solidFill>
                <a:effectLst/>
              </a:rPr>
              <a:t>/</a:t>
            </a:r>
            <a:r>
              <a:rPr lang="en-IN" sz="1800" b="1" i="0" dirty="0" err="1">
                <a:solidFill>
                  <a:srgbClr val="212121"/>
                </a:solidFill>
                <a:effectLst/>
              </a:rPr>
              <a:t>CarPartsDetectionChallenge</a:t>
            </a:r>
            <a:r>
              <a:rPr lang="en-IN" sz="1800" b="1" i="0" dirty="0">
                <a:solidFill>
                  <a:srgbClr val="212121"/>
                </a:solidFill>
                <a:effectLst/>
              </a:rPr>
              <a:t>-master/</a:t>
            </a:r>
            <a:r>
              <a:rPr lang="en-IN" sz="1800" b="0" i="0" dirty="0">
                <a:solidFill>
                  <a:srgbClr val="212121"/>
                </a:solidFill>
                <a:effectLst/>
              </a:rPr>
              <a:t> path </a:t>
            </a:r>
            <a:r>
              <a:rPr lang="en-IN" sz="1800" dirty="0">
                <a:solidFill>
                  <a:srgbClr val="212121"/>
                </a:solidFill>
              </a:rPr>
              <a:t>in the Google Drive</a:t>
            </a:r>
            <a:r>
              <a:rPr lang="en-IN" sz="1800" b="0" i="0" dirty="0">
                <a:solidFill>
                  <a:srgbClr val="212121"/>
                </a:solidFill>
                <a:effectLst/>
              </a:rPr>
              <a:t> to run th</a:t>
            </a:r>
            <a:r>
              <a:rPr lang="en-IN" sz="1800" dirty="0">
                <a:solidFill>
                  <a:srgbClr val="212121"/>
                </a:solidFill>
              </a:rPr>
              <a:t>e file</a:t>
            </a:r>
            <a:endParaRPr lang="en-IN" sz="1800" b="0" dirty="0">
              <a:solidFill>
                <a:srgbClr val="000000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12121"/>
                </a:solidFill>
                <a:effectLst/>
              </a:rPr>
              <a:t>The outputs are saved in </a:t>
            </a:r>
            <a:r>
              <a:rPr lang="en-IN" sz="1800" b="1" i="0" dirty="0">
                <a:solidFill>
                  <a:srgbClr val="212121"/>
                </a:solidFill>
                <a:effectLst/>
              </a:rPr>
              <a:t>/content/drive/</a:t>
            </a:r>
            <a:r>
              <a:rPr lang="en-IN" sz="1800" b="1" i="0" dirty="0" err="1">
                <a:solidFill>
                  <a:srgbClr val="212121"/>
                </a:solidFill>
                <a:effectLst/>
              </a:rPr>
              <a:t>MyDrive</a:t>
            </a:r>
            <a:r>
              <a:rPr lang="en-IN" sz="1800" b="1" i="0" dirty="0">
                <a:solidFill>
                  <a:srgbClr val="212121"/>
                </a:solidFill>
                <a:effectLst/>
              </a:rPr>
              <a:t>/</a:t>
            </a:r>
            <a:r>
              <a:rPr lang="en-US" sz="1800" b="1" i="0" dirty="0" err="1">
                <a:solidFill>
                  <a:srgbClr val="212121"/>
                </a:solidFill>
                <a:effectLst/>
              </a:rPr>
              <a:t>CarPartsDetectionChallenge</a:t>
            </a:r>
            <a:r>
              <a:rPr lang="en-US" sz="1800" b="1" i="0" dirty="0">
                <a:solidFill>
                  <a:srgbClr val="212121"/>
                </a:solidFill>
                <a:effectLst/>
              </a:rPr>
              <a:t>-master/Data/</a:t>
            </a:r>
            <a:r>
              <a:rPr lang="en-US" sz="1800" b="1" i="0" dirty="0" err="1">
                <a:solidFill>
                  <a:srgbClr val="212121"/>
                </a:solidFill>
                <a:effectLst/>
              </a:rPr>
              <a:t>Source_Images</a:t>
            </a:r>
            <a:r>
              <a:rPr lang="en-US" sz="1800" b="1" i="0" dirty="0">
                <a:solidFill>
                  <a:srgbClr val="212121"/>
                </a:solidFill>
                <a:effectLst/>
              </a:rPr>
              <a:t>/</a:t>
            </a:r>
            <a:r>
              <a:rPr lang="en-US" sz="1800" b="1" i="0" dirty="0" err="1">
                <a:solidFill>
                  <a:srgbClr val="212121"/>
                </a:solidFill>
                <a:effectLst/>
              </a:rPr>
              <a:t>Test_Image_Detection_Results</a:t>
            </a:r>
            <a:endParaRPr lang="en-US" sz="1800" b="1" i="0" dirty="0">
              <a:solidFill>
                <a:srgbClr val="21212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12121"/>
                </a:solidFill>
                <a:effectLst/>
              </a:rPr>
              <a:t>Includes  car pictures with bounding boxes around faces with confidence scores and Detection_Results.csv file with file names and locations of bounding boxes.</a:t>
            </a:r>
            <a:endParaRPr lang="en-IN" sz="1800" b="0" i="0" dirty="0">
              <a:solidFill>
                <a:srgbClr val="212121"/>
              </a:solidFill>
              <a:effectLst/>
            </a:endParaRPr>
          </a:p>
          <a:p>
            <a:pPr marL="342900" indent="-342900">
              <a:buFont typeface="+mj-lt"/>
              <a:buAutoNum type="arabicParenR" startAt="2"/>
            </a:pPr>
            <a:r>
              <a:rPr lang="en-IN" sz="1800" u="sng" dirty="0">
                <a:solidFill>
                  <a:srgbClr val="000000"/>
                </a:solidFill>
              </a:rPr>
              <a:t>Convert_to_YOLO_format.py </a:t>
            </a:r>
            <a:r>
              <a:rPr lang="en-IN" sz="1800" dirty="0">
                <a:solidFill>
                  <a:srgbClr val="000000"/>
                </a:solidFill>
              </a:rPr>
              <a:t> 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000000"/>
                </a:solidFill>
              </a:rPr>
              <a:t> </a:t>
            </a:r>
            <a:r>
              <a:rPr lang="en-IN" sz="1800" b="0" i="0" dirty="0">
                <a:solidFill>
                  <a:srgbClr val="212121"/>
                </a:solidFill>
                <a:effectLst/>
              </a:rPr>
              <a:t>Go to directory </a:t>
            </a:r>
            <a:r>
              <a:rPr lang="en-IN" sz="1800" b="1" i="0" dirty="0">
                <a:solidFill>
                  <a:srgbClr val="212121"/>
                </a:solidFill>
                <a:effectLst/>
              </a:rPr>
              <a:t>/content/drive/</a:t>
            </a:r>
            <a:r>
              <a:rPr lang="en-IN" sz="1800" b="1" i="0" dirty="0" err="1">
                <a:solidFill>
                  <a:srgbClr val="212121"/>
                </a:solidFill>
                <a:effectLst/>
              </a:rPr>
              <a:t>MyDrive</a:t>
            </a:r>
            <a:r>
              <a:rPr lang="en-IN" sz="1800" b="1" i="0" dirty="0">
                <a:solidFill>
                  <a:srgbClr val="212121"/>
                </a:solidFill>
                <a:effectLst/>
              </a:rPr>
              <a:t>/</a:t>
            </a:r>
            <a:r>
              <a:rPr lang="en-IN" sz="1800" b="1" i="0" dirty="0" err="1">
                <a:solidFill>
                  <a:srgbClr val="212121"/>
                </a:solidFill>
                <a:effectLst/>
              </a:rPr>
              <a:t>CarPartsDetectionChallenge</a:t>
            </a:r>
            <a:r>
              <a:rPr lang="en-IN" sz="1800" b="1" i="0" dirty="0">
                <a:solidFill>
                  <a:srgbClr val="212121"/>
                </a:solidFill>
                <a:effectLst/>
              </a:rPr>
              <a:t>-master/1_Image_Annotation/</a:t>
            </a:r>
            <a:r>
              <a:rPr lang="en-IN" sz="1800" b="0" i="0" dirty="0">
                <a:solidFill>
                  <a:srgbClr val="212121"/>
                </a:solidFill>
                <a:effectLst/>
              </a:rPr>
              <a:t> path </a:t>
            </a:r>
            <a:r>
              <a:rPr lang="en-IN" sz="1800" dirty="0">
                <a:solidFill>
                  <a:srgbClr val="212121"/>
                </a:solidFill>
              </a:rPr>
              <a:t>in the Google Drive</a:t>
            </a:r>
            <a:r>
              <a:rPr lang="en-IN" sz="1800" b="0" i="0" dirty="0">
                <a:solidFill>
                  <a:srgbClr val="212121"/>
                </a:solidFill>
                <a:effectLst/>
              </a:rPr>
              <a:t> to run th</a:t>
            </a:r>
            <a:r>
              <a:rPr lang="en-IN" sz="1800" dirty="0">
                <a:solidFill>
                  <a:srgbClr val="212121"/>
                </a:solidFill>
              </a:rPr>
              <a:t>e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00" b="0" dirty="0">
                <a:solidFill>
                  <a:srgbClr val="212121"/>
                </a:solidFill>
                <a:effectLst/>
              </a:rPr>
              <a:t>Prepares the dataset for training YOLO model</a:t>
            </a:r>
            <a:endParaRPr lang="en-IN" sz="1800" b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496824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E46BB5-8A02-463C-9575-5646DBFD1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Step 2: Training the YOLOv3 Model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52AA86-4DBA-480F-9AF6-9B9D4D2BC3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B849-B299-43F7-89E0-BDEEC7CFE234}" type="slidenum">
              <a:rPr lang="ja-JP" altLang="en-US" smtClean="0"/>
              <a:pPr/>
              <a:t>11</a:t>
            </a:fld>
            <a:endParaRPr lang="ja-JP" alt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05D7F3-A5F4-445C-872A-57CCED622A9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08484" y="908720"/>
            <a:ext cx="9109012" cy="5400600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i="0" dirty="0">
                <a:solidFill>
                  <a:srgbClr val="212121"/>
                </a:solidFill>
                <a:effectLst/>
              </a:rPr>
              <a:t>Go to directory </a:t>
            </a:r>
            <a:r>
              <a:rPr lang="en-IN" sz="1800" b="1" i="0" dirty="0">
                <a:solidFill>
                  <a:srgbClr val="212121"/>
                </a:solidFill>
                <a:effectLst/>
              </a:rPr>
              <a:t>/content/drive/</a:t>
            </a:r>
            <a:r>
              <a:rPr lang="en-IN" sz="1800" b="1" i="0" dirty="0" err="1">
                <a:solidFill>
                  <a:srgbClr val="212121"/>
                </a:solidFill>
                <a:effectLst/>
              </a:rPr>
              <a:t>MyDrive</a:t>
            </a:r>
            <a:r>
              <a:rPr lang="en-IN" sz="1800" b="1" i="0" dirty="0">
                <a:solidFill>
                  <a:srgbClr val="212121"/>
                </a:solidFill>
                <a:effectLst/>
              </a:rPr>
              <a:t>/</a:t>
            </a:r>
            <a:r>
              <a:rPr lang="en-IN" sz="1800" b="1" i="0" dirty="0" err="1">
                <a:solidFill>
                  <a:srgbClr val="212121"/>
                </a:solidFill>
                <a:effectLst/>
              </a:rPr>
              <a:t>CarPartsDetectionChallenge</a:t>
            </a:r>
            <a:r>
              <a:rPr lang="en-IN" sz="1800" b="1" i="0" dirty="0">
                <a:solidFill>
                  <a:srgbClr val="212121"/>
                </a:solidFill>
                <a:effectLst/>
              </a:rPr>
              <a:t>-master/2_Training/</a:t>
            </a:r>
            <a:r>
              <a:rPr lang="en-IN" sz="1800" b="0" i="0" dirty="0">
                <a:solidFill>
                  <a:srgbClr val="212121"/>
                </a:solidFill>
                <a:effectLst/>
              </a:rPr>
              <a:t> </a:t>
            </a:r>
            <a:r>
              <a:rPr lang="en-IN" sz="1800" dirty="0">
                <a:solidFill>
                  <a:srgbClr val="212121"/>
                </a:solidFill>
              </a:rPr>
              <a:t>in the Google Drive</a:t>
            </a:r>
            <a:r>
              <a:rPr lang="en-IN" sz="1800" b="0" i="0" dirty="0">
                <a:solidFill>
                  <a:srgbClr val="212121"/>
                </a:solidFill>
                <a:effectLst/>
              </a:rPr>
              <a:t> to run the</a:t>
            </a:r>
            <a:r>
              <a:rPr lang="en-IN" sz="1800" dirty="0">
                <a:solidFill>
                  <a:srgbClr val="212121"/>
                </a:solidFill>
              </a:rPr>
              <a:t> below mentioned files</a:t>
            </a:r>
            <a:endParaRPr lang="en-US" sz="18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arenR"/>
            </a:pPr>
            <a:r>
              <a:rPr lang="en-US" sz="1800" b="0" u="sng" dirty="0">
                <a:solidFill>
                  <a:schemeClr val="tx1"/>
                </a:solidFill>
                <a:effectLst/>
              </a:rPr>
              <a:t>Download_and_Convert_YOLO_weights.py </a:t>
            </a:r>
            <a:r>
              <a:rPr lang="en-US" sz="1800" b="0" dirty="0">
                <a:solidFill>
                  <a:schemeClr val="tx1"/>
                </a:solidFill>
                <a:effectLst/>
              </a:rPr>
              <a:t>–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It</a:t>
            </a:r>
            <a:r>
              <a:rPr lang="en-US" sz="1800" b="0" dirty="0">
                <a:solidFill>
                  <a:schemeClr val="tx1"/>
                </a:solidFill>
                <a:effectLst/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downloads the pre-trained yo</a:t>
            </a:r>
            <a:r>
              <a:rPr lang="en-US" sz="1800" b="0" dirty="0">
                <a:solidFill>
                  <a:schemeClr val="tx1"/>
                </a:solidFill>
                <a:effectLst/>
              </a:rPr>
              <a:t>lov3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b="0" dirty="0">
                <a:solidFill>
                  <a:schemeClr val="tx1"/>
                </a:solidFill>
                <a:effectLst/>
              </a:rPr>
              <a:t>weights and convert them to the </a:t>
            </a:r>
            <a:r>
              <a:rPr lang="en-US" sz="1800" b="0" dirty="0" err="1">
                <a:solidFill>
                  <a:schemeClr val="tx1"/>
                </a:solidFill>
                <a:effectLst/>
              </a:rPr>
              <a:t>keras</a:t>
            </a:r>
            <a:r>
              <a:rPr lang="en-US" sz="1800" b="0" dirty="0">
                <a:solidFill>
                  <a:schemeClr val="tx1"/>
                </a:solidFill>
                <a:effectLst/>
              </a:rPr>
              <a:t> format </a:t>
            </a:r>
          </a:p>
          <a:p>
            <a:pPr marL="342900" indent="-342900">
              <a:buFont typeface="+mj-lt"/>
              <a:buAutoNum type="arabicParenR" startAt="2"/>
            </a:pPr>
            <a:r>
              <a:rPr lang="en-IN" sz="1800" b="0" u="sng" dirty="0">
                <a:solidFill>
                  <a:srgbClr val="000000"/>
                </a:solidFill>
                <a:effectLst/>
              </a:rPr>
              <a:t>Train_YOLO.py </a:t>
            </a:r>
            <a:r>
              <a:rPr lang="en-IN" sz="1800" b="0" dirty="0">
                <a:solidFill>
                  <a:srgbClr val="000000"/>
                </a:solidFill>
                <a:effectLst/>
              </a:rPr>
              <a:t>–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dirty="0">
                <a:solidFill>
                  <a:srgbClr val="000000"/>
                </a:solidFill>
                <a:effectLst/>
              </a:rPr>
              <a:t>Runs the YOLOv3 model with the help of </a:t>
            </a:r>
            <a:r>
              <a:rPr lang="en-IN" sz="1800" b="0" dirty="0" err="1">
                <a:solidFill>
                  <a:srgbClr val="000000"/>
                </a:solidFill>
                <a:effectLst/>
              </a:rPr>
              <a:t>keras</a:t>
            </a:r>
            <a:r>
              <a:rPr lang="en-IN" sz="1800" b="0" dirty="0">
                <a:solidFill>
                  <a:srgbClr val="000000"/>
                </a:solidFill>
                <a:effectLst/>
              </a:rPr>
              <a:t> and </a:t>
            </a:r>
            <a:r>
              <a:rPr lang="en-IN" sz="1800" b="0" dirty="0" err="1">
                <a:solidFill>
                  <a:srgbClr val="000000"/>
                </a:solidFill>
                <a:effectLst/>
              </a:rPr>
              <a:t>tensorflow</a:t>
            </a:r>
            <a:r>
              <a:rPr lang="en-IN" sz="1800" b="0" dirty="0">
                <a:solidFill>
                  <a:srgbClr val="000000"/>
                </a:solidFill>
                <a:effectLst/>
              </a:rPr>
              <a:t> packages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12121"/>
                </a:solidFill>
                <a:effectLst/>
              </a:rPr>
              <a:t>Creates YOLOv3 model with 9 anchors and 5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12121"/>
                </a:solidFill>
                <a:effectLst/>
              </a:rPr>
              <a:t>Freeze the first 249 layers of total 252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12121"/>
                </a:solidFill>
                <a:effectLst/>
              </a:rPr>
              <a:t>Training done on 91 samples, validation done on 10 samples with batch size 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The final weights are saved in </a:t>
            </a:r>
            <a:r>
              <a:rPr lang="en-US" sz="1800" b="1" dirty="0">
                <a:solidFill>
                  <a:schemeClr val="tx1"/>
                </a:solidFill>
              </a:rPr>
              <a:t>/content/drive/</a:t>
            </a:r>
            <a:r>
              <a:rPr lang="en-US" sz="1800" b="1" dirty="0" err="1">
                <a:solidFill>
                  <a:schemeClr val="tx1"/>
                </a:solidFill>
              </a:rPr>
              <a:t>MyDrive</a:t>
            </a:r>
            <a:r>
              <a:rPr lang="en-US" sz="1800" b="1" dirty="0">
                <a:solidFill>
                  <a:schemeClr val="tx1"/>
                </a:solidFill>
              </a:rPr>
              <a:t>/</a:t>
            </a:r>
            <a:r>
              <a:rPr lang="en-US" sz="1800" b="1" dirty="0" err="1">
                <a:solidFill>
                  <a:schemeClr val="tx1"/>
                </a:solidFill>
              </a:rPr>
              <a:t>CarPartsDetectionChallenge</a:t>
            </a:r>
            <a:r>
              <a:rPr lang="en-US" sz="1800" b="1" dirty="0">
                <a:solidFill>
                  <a:schemeClr val="tx1"/>
                </a:solidFill>
              </a:rPr>
              <a:t>-master/Data/</a:t>
            </a:r>
            <a:r>
              <a:rPr lang="en-US" sz="1800" b="1" dirty="0" err="1">
                <a:solidFill>
                  <a:schemeClr val="tx1"/>
                </a:solidFill>
              </a:rPr>
              <a:t>Model_weights</a:t>
            </a:r>
            <a:br>
              <a:rPr lang="en-US" sz="1800" b="1" dirty="0"/>
            </a:br>
            <a:endParaRPr lang="en-IN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5937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5EA21-8B88-4BB8-96F3-FB33D3879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 in Tensorboard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C2982D-750A-4530-AC5A-01640D9F60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B849-B299-43F7-89E0-BDEEC7CFE234}" type="slidenum">
              <a:rPr lang="ja-JP" altLang="en-US" smtClean="0"/>
              <a:pPr/>
              <a:t>12</a:t>
            </a:fld>
            <a:endParaRPr lang="ja-JP" alt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63FCB47-4158-4355-8E11-32DF6187CA6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08484" y="908720"/>
            <a:ext cx="9277200" cy="5400600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chemeClr val="tx1"/>
                </a:solidFill>
                <a:effectLst/>
              </a:rPr>
              <a:t>%</a:t>
            </a:r>
            <a:r>
              <a:rPr lang="en-US" sz="1800" b="1" dirty="0" err="1">
                <a:solidFill>
                  <a:schemeClr val="tx1"/>
                </a:solidFill>
                <a:effectLst/>
              </a:rPr>
              <a:t>load_ext</a:t>
            </a:r>
            <a:r>
              <a:rPr lang="en-US" sz="1800" b="1" dirty="0">
                <a:solidFill>
                  <a:schemeClr val="tx1"/>
                </a:solidFill>
                <a:effectLst/>
              </a:rPr>
              <a:t> </a:t>
            </a:r>
            <a:r>
              <a:rPr lang="en-US" sz="1800" b="1" dirty="0" err="1">
                <a:solidFill>
                  <a:schemeClr val="tx1"/>
                </a:solidFill>
                <a:effectLst/>
              </a:rPr>
              <a:t>tensorboard</a:t>
            </a:r>
            <a:endParaRPr lang="en-US" sz="1800" b="1" dirty="0">
              <a:solidFill>
                <a:schemeClr val="tx1"/>
              </a:solidFill>
              <a:effectLst/>
            </a:endParaRPr>
          </a:p>
          <a:p>
            <a:r>
              <a:rPr lang="en-US" sz="1800" b="1" dirty="0">
                <a:solidFill>
                  <a:schemeClr val="tx1"/>
                </a:solidFill>
                <a:effectLst/>
              </a:rPr>
              <a:t>%</a:t>
            </a:r>
            <a:r>
              <a:rPr lang="en-US" sz="1800" b="1" dirty="0" err="1">
                <a:solidFill>
                  <a:schemeClr val="tx1"/>
                </a:solidFill>
                <a:effectLst/>
              </a:rPr>
              <a:t>tensorboard</a:t>
            </a:r>
            <a:r>
              <a:rPr lang="en-US" sz="1800" b="1" dirty="0">
                <a:solidFill>
                  <a:schemeClr val="tx1"/>
                </a:solidFill>
                <a:effectLst/>
              </a:rPr>
              <a:t> --</a:t>
            </a:r>
            <a:r>
              <a:rPr lang="en-US" sz="1800" b="1" dirty="0" err="1">
                <a:solidFill>
                  <a:schemeClr val="tx1"/>
                </a:solidFill>
                <a:effectLst/>
              </a:rPr>
              <a:t>logdir</a:t>
            </a:r>
            <a:r>
              <a:rPr lang="en-US" sz="1800" b="1" dirty="0">
                <a:solidFill>
                  <a:schemeClr val="tx1"/>
                </a:solidFill>
                <a:effectLst/>
              </a:rPr>
              <a:t> Data/</a:t>
            </a:r>
            <a:r>
              <a:rPr lang="en-US" sz="1800" b="1" dirty="0" err="1">
                <a:solidFill>
                  <a:schemeClr val="tx1"/>
                </a:solidFill>
                <a:effectLst/>
              </a:rPr>
              <a:t>Model_Weights</a:t>
            </a:r>
            <a:endParaRPr lang="en-US" sz="1800" b="1" dirty="0">
              <a:solidFill>
                <a:schemeClr val="tx1"/>
              </a:solidFill>
              <a:effectLst/>
            </a:endParaRPr>
          </a:p>
          <a:p>
            <a:endParaRPr lang="en-IN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469863-6805-445D-BEE3-67C0C7F10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733" y="1700808"/>
            <a:ext cx="7977336" cy="448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485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B2E8D-E7A9-46DE-A350-07F9B5F48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Step 3: Run Inference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7EEB5E-B2AE-4F0C-9803-D1665BABB2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B849-B299-43F7-89E0-BDEEC7CFE234}" type="slidenum">
              <a:rPr lang="ja-JP" altLang="en-US" smtClean="0"/>
              <a:pPr/>
              <a:t>13</a:t>
            </a:fld>
            <a:endParaRPr lang="ja-JP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E86AF0-A1C5-4972-88F9-7002CE59897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08484" y="980728"/>
            <a:ext cx="9181020" cy="532859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i="0" dirty="0">
                <a:solidFill>
                  <a:srgbClr val="212121"/>
                </a:solidFill>
                <a:effectLst/>
              </a:rPr>
              <a:t>Go to directory </a:t>
            </a:r>
            <a:r>
              <a:rPr lang="en-IN" sz="1800" b="1" i="0" dirty="0">
                <a:solidFill>
                  <a:srgbClr val="212121"/>
                </a:solidFill>
                <a:effectLst/>
              </a:rPr>
              <a:t>/content/drive/</a:t>
            </a:r>
            <a:r>
              <a:rPr lang="en-IN" sz="1800" b="1" i="0" dirty="0" err="1">
                <a:solidFill>
                  <a:srgbClr val="212121"/>
                </a:solidFill>
                <a:effectLst/>
              </a:rPr>
              <a:t>MyDrive</a:t>
            </a:r>
            <a:r>
              <a:rPr lang="en-IN" sz="1800" b="1" i="0" dirty="0">
                <a:solidFill>
                  <a:srgbClr val="212121"/>
                </a:solidFill>
                <a:effectLst/>
              </a:rPr>
              <a:t>/</a:t>
            </a:r>
            <a:r>
              <a:rPr lang="en-IN" sz="1800" b="1" i="0" dirty="0" err="1">
                <a:solidFill>
                  <a:srgbClr val="212121"/>
                </a:solidFill>
                <a:effectLst/>
              </a:rPr>
              <a:t>CarPartsDetectionChallenge</a:t>
            </a:r>
            <a:r>
              <a:rPr lang="en-IN" sz="1800" b="1" i="0" dirty="0">
                <a:solidFill>
                  <a:srgbClr val="212121"/>
                </a:solidFill>
                <a:effectLst/>
              </a:rPr>
              <a:t>-master/</a:t>
            </a:r>
            <a:r>
              <a:rPr lang="en-IN" sz="1800" i="0" dirty="0">
                <a:solidFill>
                  <a:srgbClr val="212121"/>
                </a:solidFill>
                <a:effectLst/>
              </a:rPr>
              <a:t> to run Minimal_Example.py. The results are sa</a:t>
            </a:r>
            <a:r>
              <a:rPr lang="en-IN" sz="1800" dirty="0">
                <a:solidFill>
                  <a:srgbClr val="212121"/>
                </a:solidFill>
              </a:rPr>
              <a:t>me as in step 2</a:t>
            </a:r>
          </a:p>
          <a:p>
            <a:endParaRPr lang="en-IN" sz="1800" dirty="0">
              <a:solidFill>
                <a:srgbClr val="21212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i="0" dirty="0">
                <a:solidFill>
                  <a:srgbClr val="212121"/>
                </a:solidFill>
                <a:effectLst/>
              </a:rPr>
              <a:t>Go to directory </a:t>
            </a:r>
            <a:r>
              <a:rPr lang="en-IN" sz="1800" b="1" i="0" dirty="0">
                <a:solidFill>
                  <a:srgbClr val="212121"/>
                </a:solidFill>
                <a:effectLst/>
              </a:rPr>
              <a:t>/content/drive/</a:t>
            </a:r>
            <a:r>
              <a:rPr lang="en-IN" sz="1800" b="1" i="0" dirty="0" err="1">
                <a:solidFill>
                  <a:srgbClr val="212121"/>
                </a:solidFill>
                <a:effectLst/>
              </a:rPr>
              <a:t>MyDrive</a:t>
            </a:r>
            <a:r>
              <a:rPr lang="en-IN" sz="1800" b="1" i="0" dirty="0">
                <a:solidFill>
                  <a:srgbClr val="212121"/>
                </a:solidFill>
                <a:effectLst/>
              </a:rPr>
              <a:t>/</a:t>
            </a:r>
            <a:r>
              <a:rPr lang="en-IN" sz="1800" b="1" i="0" dirty="0" err="1">
                <a:solidFill>
                  <a:srgbClr val="212121"/>
                </a:solidFill>
                <a:effectLst/>
              </a:rPr>
              <a:t>CarPartsDetectionChallenge</a:t>
            </a:r>
            <a:r>
              <a:rPr lang="en-IN" sz="1800" b="1" i="0" dirty="0">
                <a:solidFill>
                  <a:srgbClr val="212121"/>
                </a:solidFill>
                <a:effectLst/>
              </a:rPr>
              <a:t>-master/3_Inference/</a:t>
            </a:r>
            <a:r>
              <a:rPr lang="en-IN" sz="1800" b="0" i="0" dirty="0">
                <a:solidFill>
                  <a:srgbClr val="212121"/>
                </a:solidFill>
                <a:effectLst/>
              </a:rPr>
              <a:t> path to run file Detector.py</a:t>
            </a:r>
          </a:p>
          <a:p>
            <a:endParaRPr lang="en-IN" sz="1800" b="0" i="0" dirty="0">
              <a:solidFill>
                <a:srgbClr val="212121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00" u="sng" dirty="0">
                <a:solidFill>
                  <a:srgbClr val="212121"/>
                </a:solidFill>
              </a:rPr>
              <a:t>Detector.py</a:t>
            </a:r>
            <a:r>
              <a:rPr lang="en-IN" sz="1800" dirty="0">
                <a:solidFill>
                  <a:srgbClr val="212121"/>
                </a:solidFill>
              </a:rPr>
              <a:t> –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212121"/>
                </a:solidFill>
              </a:rPr>
              <a:t>Tests the trained model on the new images and results are stored in </a:t>
            </a:r>
            <a:r>
              <a:rPr lang="en-IN" sz="1800" b="1" i="0" dirty="0">
                <a:solidFill>
                  <a:srgbClr val="212121"/>
                </a:solidFill>
                <a:effectLst/>
              </a:rPr>
              <a:t>/content/drive/</a:t>
            </a:r>
            <a:r>
              <a:rPr lang="en-IN" sz="1800" b="1" i="0" dirty="0" err="1">
                <a:solidFill>
                  <a:srgbClr val="212121"/>
                </a:solidFill>
                <a:effectLst/>
              </a:rPr>
              <a:t>MyDrive</a:t>
            </a:r>
            <a:r>
              <a:rPr lang="en-IN" sz="1800" b="1" i="0" dirty="0">
                <a:solidFill>
                  <a:srgbClr val="212121"/>
                </a:solidFill>
                <a:effectLst/>
              </a:rPr>
              <a:t>/</a:t>
            </a:r>
            <a:r>
              <a:rPr lang="en-IN" sz="1800" b="1" i="0" dirty="0" err="1">
                <a:solidFill>
                  <a:srgbClr val="212121"/>
                </a:solidFill>
                <a:effectLst/>
              </a:rPr>
              <a:t>CarPartsDetectionChallenge</a:t>
            </a:r>
            <a:r>
              <a:rPr lang="en-IN" sz="1800" b="1" i="0" dirty="0">
                <a:solidFill>
                  <a:srgbClr val="212121"/>
                </a:solidFill>
                <a:effectLst/>
              </a:rPr>
              <a:t>-master/Data/</a:t>
            </a:r>
            <a:r>
              <a:rPr lang="en-IN" sz="1800" b="1" i="0" dirty="0" err="1">
                <a:solidFill>
                  <a:srgbClr val="212121"/>
                </a:solidFill>
                <a:effectLst/>
              </a:rPr>
              <a:t>Source_Images</a:t>
            </a:r>
            <a:r>
              <a:rPr lang="en-IN" sz="1800" b="1" dirty="0">
                <a:solidFill>
                  <a:srgbClr val="212121"/>
                </a:solidFill>
              </a:rPr>
              <a:t>/</a:t>
            </a:r>
            <a:r>
              <a:rPr lang="en-IN" sz="1800" b="1" dirty="0" err="1">
                <a:solidFill>
                  <a:srgbClr val="212121"/>
                </a:solidFill>
              </a:rPr>
              <a:t>Test_Image_Detection_Results</a:t>
            </a:r>
            <a:r>
              <a:rPr lang="en-IN" sz="1800" b="1" dirty="0">
                <a:solidFill>
                  <a:srgbClr val="212121"/>
                </a:solidFill>
              </a:rPr>
              <a:t>/ </a:t>
            </a:r>
            <a:r>
              <a:rPr lang="en-IN" sz="1800" dirty="0">
                <a:solidFill>
                  <a:srgbClr val="212121"/>
                </a:solidFill>
              </a:rPr>
              <a:t>path in the Google Drive</a:t>
            </a:r>
            <a:endParaRPr lang="en-US" sz="1800" dirty="0">
              <a:solidFill>
                <a:schemeClr val="tx1"/>
              </a:solidFill>
            </a:endParaRPr>
          </a:p>
          <a:p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7134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B2E8D-E7A9-46DE-A350-07F9B5F48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 of Object Detection using YOLOv3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7EEB5E-B2AE-4F0C-9803-D1665BABB2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B849-B299-43F7-89E0-BDEEC7CFE234}" type="slidenum">
              <a:rPr lang="ja-JP" altLang="en-US" smtClean="0"/>
              <a:pPr/>
              <a:t>14</a:t>
            </a:fld>
            <a:endParaRPr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DCD0E4-B5DE-494F-B0FF-C1FB8D72F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1412776"/>
            <a:ext cx="7344816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2358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6307A-9CF2-47A2-A48E-B8220FF0E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E159EF-25BA-4282-B76D-276BCC41E9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B849-B299-43F7-89E0-BDEEC7CFE234}" type="slidenum">
              <a:rPr lang="ja-JP" altLang="en-US" smtClean="0"/>
              <a:pPr/>
              <a:t>15</a:t>
            </a:fld>
            <a:endParaRPr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C1901-DEDD-44AF-9662-F0CFC2639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24" y="1333393"/>
            <a:ext cx="6912767" cy="432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882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AF492-C59E-4E37-BAE2-133B82F8E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08553B-190A-4ECA-8B5B-6AFB8A4729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B849-B299-43F7-89E0-BDEEC7CFE234}" type="slidenum">
              <a:rPr lang="ja-JP" altLang="en-US" smtClean="0"/>
              <a:pPr/>
              <a:t>16</a:t>
            </a:fld>
            <a:endParaRPr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F8A2A2-B5CF-4A6C-880B-720FFCA66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1319656"/>
            <a:ext cx="6912768" cy="440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859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7BE6D-BFBA-4A76-8BDF-F9CB85436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6A34E6-5792-4997-9322-585A9F4413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B849-B299-43F7-89E0-BDEEC7CFE234}" type="slidenum">
              <a:rPr lang="ja-JP" altLang="en-US" smtClean="0"/>
              <a:pPr/>
              <a:t>17</a:t>
            </a:fld>
            <a:endParaRPr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DDCD75-A2A9-4C5F-A196-1C636489B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617" y="1340768"/>
            <a:ext cx="6912768" cy="441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0492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C2305A4-8CC9-4139-869B-E00774472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7F75B9-B663-4F2C-B2BE-9C23964984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B849-B299-43F7-89E0-BDEEC7CFE234}" type="slidenum">
              <a:rPr lang="ja-JP" altLang="en-US" smtClean="0"/>
              <a:pPr/>
              <a:t>18</a:t>
            </a:fld>
            <a:endParaRPr lang="ja-JP" alt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37BA7C5-B318-455D-8E58-D124D46B19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8484" y="2637000"/>
            <a:ext cx="9277200" cy="115204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tx1"/>
                </a:solidFill>
                <a:latin typeface="+mj-lt"/>
              </a:rPr>
              <a:t>Phase 2</a:t>
            </a:r>
            <a:endParaRPr lang="en-IN" sz="48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579553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DD8DF-E4FA-48FE-96E6-3C5E8DED3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Using our own data for training YOLOv3 Model 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0D0DD2-321E-40CE-8940-687FF36541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B849-B299-43F7-89E0-BDEEC7CFE234}" type="slidenum">
              <a:rPr lang="ja-JP" altLang="en-US" smtClean="0"/>
              <a:pPr/>
              <a:t>19</a:t>
            </a:fld>
            <a:endParaRPr lang="ja-JP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F7A10A-DE3F-43BF-923C-37555CE4E1E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08484" y="836712"/>
            <a:ext cx="9277200" cy="5472608"/>
          </a:xfrm>
        </p:spPr>
        <p:txBody>
          <a:bodyPr>
            <a:normAutofit/>
          </a:bodyPr>
          <a:lstStyle/>
          <a:p>
            <a:r>
              <a:rPr lang="en-US" sz="1800" b="1" u="sng" dirty="0">
                <a:solidFill>
                  <a:schemeClr val="tx1"/>
                </a:solidFill>
              </a:rPr>
              <a:t>Annotation using </a:t>
            </a:r>
            <a:r>
              <a:rPr lang="en-US" sz="1800" b="1" u="sng" dirty="0" err="1">
                <a:solidFill>
                  <a:schemeClr val="tx1"/>
                </a:solidFill>
              </a:rPr>
              <a:t>VoTT</a:t>
            </a:r>
            <a:endParaRPr lang="en-US" sz="1800" b="1" u="sng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In this step we download any car image from google and use it for object detection using YOLOv3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Place the image inside </a:t>
            </a:r>
            <a:r>
              <a:rPr lang="en-IN" sz="1800" b="1" i="0" dirty="0" err="1">
                <a:solidFill>
                  <a:srgbClr val="212121"/>
                </a:solidFill>
                <a:effectLst/>
              </a:rPr>
              <a:t>CarPartsDetectionChallenge</a:t>
            </a:r>
            <a:r>
              <a:rPr lang="en-IN" sz="1800" b="1" i="0" dirty="0">
                <a:solidFill>
                  <a:srgbClr val="212121"/>
                </a:solidFill>
                <a:effectLst/>
              </a:rPr>
              <a:t>-master/ </a:t>
            </a:r>
            <a:r>
              <a:rPr lang="en-US" sz="1800" b="1" dirty="0">
                <a:solidFill>
                  <a:schemeClr val="tx1"/>
                </a:solidFill>
              </a:rPr>
              <a:t>Data/</a:t>
            </a:r>
            <a:r>
              <a:rPr lang="en-US" sz="1800" b="1" dirty="0" err="1">
                <a:solidFill>
                  <a:schemeClr val="tx1"/>
                </a:solidFill>
              </a:rPr>
              <a:t>Source_Images</a:t>
            </a:r>
            <a:r>
              <a:rPr lang="en-US" sz="1800" b="1" dirty="0">
                <a:solidFill>
                  <a:schemeClr val="tx1"/>
                </a:solidFill>
              </a:rPr>
              <a:t>/</a:t>
            </a:r>
            <a:r>
              <a:rPr lang="en-US" sz="1800" b="1" dirty="0" err="1">
                <a:solidFill>
                  <a:schemeClr val="tx1"/>
                </a:solidFill>
              </a:rPr>
              <a:t>Training_Images</a:t>
            </a:r>
            <a:r>
              <a:rPr lang="en-US" sz="1800" b="1" dirty="0">
                <a:solidFill>
                  <a:schemeClr val="tx1"/>
                </a:solidFill>
              </a:rPr>
              <a:t>/ </a:t>
            </a:r>
            <a:r>
              <a:rPr lang="en-US" sz="1800" dirty="0">
                <a:solidFill>
                  <a:schemeClr val="tx1"/>
                </a:solidFill>
              </a:rPr>
              <a:t>directory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Annotate the image using </a:t>
            </a:r>
            <a:r>
              <a:rPr lang="en-US" sz="1800" dirty="0" err="1">
                <a:solidFill>
                  <a:schemeClr val="tx1"/>
                </a:solidFill>
              </a:rPr>
              <a:t>VoTT</a:t>
            </a:r>
            <a:endParaRPr lang="en-IN" sz="18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0EAC9F-BF40-4A05-8FEE-7BFA64C1B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687" y="3080612"/>
            <a:ext cx="6511453" cy="322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256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5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A0BBE-EEE2-4EEE-B29D-296EF77A5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Car Parts Detection using YOLOv3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C57BCC-5E2A-44C2-8F4B-1A67A482F5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B849-B299-43F7-89E0-BDEEC7CFE234}" type="slidenum">
              <a:rPr lang="ja-JP" altLang="en-US" smtClean="0"/>
              <a:pPr/>
              <a:t>2</a:t>
            </a:fld>
            <a:endParaRPr lang="ja-JP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85F7C4-9976-465F-AD2E-D95F310A320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08484" y="836712"/>
            <a:ext cx="9277200" cy="547260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In this project we detect the car pats using </a:t>
            </a:r>
            <a:r>
              <a:rPr lang="en-US" sz="1800" b="1" dirty="0">
                <a:solidFill>
                  <a:schemeClr val="tx1"/>
                </a:solidFill>
              </a:rPr>
              <a:t>YOLOv3 (You Only Look Once version 3)</a:t>
            </a:r>
            <a:r>
              <a:rPr lang="en-US" sz="1800" dirty="0">
                <a:solidFill>
                  <a:schemeClr val="tx1"/>
                </a:solidFill>
              </a:rPr>
              <a:t> computer vision type algorithm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We have detected five parts of a car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Light (Front Light and Back Light)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Glass (Front Glass and Back Glass)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Side Glass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Door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Wheel</a:t>
            </a:r>
            <a:endParaRPr lang="en-IN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u="sng" dirty="0">
                <a:solidFill>
                  <a:schemeClr val="tx1"/>
                </a:solidFill>
              </a:rPr>
              <a:t>Pre-requisites</a:t>
            </a:r>
            <a:r>
              <a:rPr lang="en-IN" sz="1800" dirty="0">
                <a:solidFill>
                  <a:schemeClr val="tx1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</a:rPr>
              <a:t>Google </a:t>
            </a:r>
            <a:r>
              <a:rPr lang="en-IN" sz="1800" dirty="0" err="1">
                <a:solidFill>
                  <a:schemeClr val="tx1"/>
                </a:solidFill>
              </a:rPr>
              <a:t>Colab</a:t>
            </a:r>
            <a:r>
              <a:rPr lang="en-IN" sz="1800" dirty="0">
                <a:solidFill>
                  <a:schemeClr val="tx1"/>
                </a:solidFill>
              </a:rPr>
              <a:t>, </a:t>
            </a:r>
            <a:r>
              <a:rPr lang="en-IN" sz="1800" dirty="0" err="1">
                <a:solidFill>
                  <a:schemeClr val="tx1"/>
                </a:solidFill>
              </a:rPr>
              <a:t>Tensorflow</a:t>
            </a:r>
            <a:r>
              <a:rPr lang="en-IN" sz="1800" dirty="0">
                <a:solidFill>
                  <a:schemeClr val="tx1"/>
                </a:solidFill>
              </a:rPr>
              <a:t> version =1.15.2, </a:t>
            </a:r>
            <a:r>
              <a:rPr lang="en-IN" sz="1800" dirty="0" err="1">
                <a:solidFill>
                  <a:schemeClr val="tx1"/>
                </a:solidFill>
              </a:rPr>
              <a:t>Keras</a:t>
            </a:r>
            <a:r>
              <a:rPr lang="en-IN" sz="1800" dirty="0">
                <a:solidFill>
                  <a:schemeClr val="tx1"/>
                </a:solidFill>
              </a:rPr>
              <a:t> version = 2.2.4, </a:t>
            </a:r>
            <a:r>
              <a:rPr lang="en-IN" sz="1800" dirty="0" err="1">
                <a:solidFill>
                  <a:schemeClr val="tx1"/>
                </a:solidFill>
              </a:rPr>
              <a:t>VoTT</a:t>
            </a:r>
            <a:r>
              <a:rPr lang="en-IN" sz="1800" dirty="0">
                <a:solidFill>
                  <a:schemeClr val="tx1"/>
                </a:solidFill>
              </a:rPr>
              <a:t> Annotation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Clone the </a:t>
            </a:r>
            <a:r>
              <a:rPr lang="en-US" sz="1800" dirty="0" err="1">
                <a:solidFill>
                  <a:schemeClr val="tx1"/>
                </a:solidFill>
              </a:rPr>
              <a:t>github</a:t>
            </a:r>
            <a:r>
              <a:rPr lang="en-US" sz="1800" dirty="0">
                <a:solidFill>
                  <a:schemeClr val="tx1"/>
                </a:solidFill>
              </a:rPr>
              <a:t> repository </a:t>
            </a:r>
            <a:r>
              <a:rPr lang="en-IN" sz="1800" b="1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https://github.com/bhadreshpsavani/CarPartsDetectionChallenge/</a:t>
            </a:r>
            <a:r>
              <a:rPr lang="en-IN" sz="1800" dirty="0">
                <a:solidFill>
                  <a:schemeClr val="tx1"/>
                </a:solidFill>
              </a:rPr>
              <a:t> inside the local system</a:t>
            </a: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2320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44841-88D6-4FD6-B6B5-16818F40B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F6827-B99D-4035-A432-E9C5153CC1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B849-B299-43F7-89E0-BDEEC7CFE234}" type="slidenum">
              <a:rPr lang="ja-JP" altLang="en-US" smtClean="0"/>
              <a:pPr/>
              <a:t>20</a:t>
            </a:fld>
            <a:endParaRPr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295846-94F9-475F-8B39-D255B4268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253" y="1484784"/>
            <a:ext cx="7101796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558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FDF697-4A8F-4266-9BC5-C3E8F9C35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Object Detection of Car Parts for our own data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53784-FF43-4D7D-AE16-4B9FD874C0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B849-B299-43F7-89E0-BDEEC7CFE234}" type="slidenum">
              <a:rPr lang="ja-JP" altLang="en-US" smtClean="0"/>
              <a:pPr/>
              <a:t>21</a:t>
            </a:fld>
            <a:endParaRPr lang="ja-JP" alt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2BCAE0-BB4A-49AE-9A57-A6B48F677AA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08484" y="908720"/>
            <a:ext cx="9397044" cy="54006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Follow step 1 to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Use your image data and upload in </a:t>
            </a:r>
            <a:r>
              <a:rPr lang="en-US" sz="1800" b="1" dirty="0">
                <a:solidFill>
                  <a:schemeClr val="tx1"/>
                </a:solidFill>
              </a:rPr>
              <a:t>/content/drive/</a:t>
            </a:r>
            <a:r>
              <a:rPr lang="en-US" sz="1800" b="1" dirty="0" err="1">
                <a:solidFill>
                  <a:schemeClr val="tx1"/>
                </a:solidFill>
              </a:rPr>
              <a:t>MyDrive</a:t>
            </a:r>
            <a:r>
              <a:rPr lang="en-US" sz="1800" b="1" dirty="0">
                <a:solidFill>
                  <a:schemeClr val="tx1"/>
                </a:solidFill>
              </a:rPr>
              <a:t>/</a:t>
            </a:r>
            <a:r>
              <a:rPr lang="en-US" sz="1800" b="1" dirty="0" err="1">
                <a:solidFill>
                  <a:schemeClr val="tx1"/>
                </a:solidFill>
              </a:rPr>
              <a:t>CarPartsDetectionChallenge</a:t>
            </a:r>
            <a:r>
              <a:rPr lang="en-US" sz="1800" b="1" dirty="0">
                <a:solidFill>
                  <a:schemeClr val="tx1"/>
                </a:solidFill>
              </a:rPr>
              <a:t>-master/Data/</a:t>
            </a:r>
            <a:r>
              <a:rPr lang="en-US" sz="1800" b="1" dirty="0" err="1">
                <a:solidFill>
                  <a:schemeClr val="tx1"/>
                </a:solidFill>
              </a:rPr>
              <a:t>Source_Images</a:t>
            </a:r>
            <a:r>
              <a:rPr lang="en-US" sz="1800" b="1" dirty="0">
                <a:solidFill>
                  <a:schemeClr val="tx1"/>
                </a:solidFill>
              </a:rPr>
              <a:t>/</a:t>
            </a:r>
            <a:r>
              <a:rPr lang="en-US" sz="1800" b="1" dirty="0" err="1">
                <a:solidFill>
                  <a:schemeClr val="tx1"/>
                </a:solidFill>
              </a:rPr>
              <a:t>Training_Images</a:t>
            </a:r>
            <a:r>
              <a:rPr lang="en-US" sz="1800" b="1" dirty="0">
                <a:solidFill>
                  <a:schemeClr val="tx1"/>
                </a:solidFill>
              </a:rPr>
              <a:t>/</a:t>
            </a:r>
            <a:r>
              <a:rPr lang="en-US" sz="1800" b="1" dirty="0" err="1">
                <a:solidFill>
                  <a:schemeClr val="tx1"/>
                </a:solidFill>
              </a:rPr>
              <a:t>vott</a:t>
            </a:r>
            <a:r>
              <a:rPr lang="en-US" sz="1800" b="1" dirty="0">
                <a:solidFill>
                  <a:schemeClr val="tx1"/>
                </a:solidFill>
              </a:rPr>
              <a:t>-csv-export/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12121"/>
                </a:solidFill>
              </a:rPr>
              <a:t>U</a:t>
            </a:r>
            <a:r>
              <a:rPr lang="en-US" sz="1800" b="0" i="0" dirty="0">
                <a:solidFill>
                  <a:srgbClr val="212121"/>
                </a:solidFill>
                <a:effectLst/>
              </a:rPr>
              <a:t>pload your own inference data to the test image folder </a:t>
            </a:r>
            <a:r>
              <a:rPr lang="en-US" sz="1800" b="1" dirty="0">
                <a:solidFill>
                  <a:schemeClr val="tx1"/>
                </a:solidFill>
              </a:rPr>
              <a:t>/content/drive/</a:t>
            </a:r>
            <a:r>
              <a:rPr lang="en-US" sz="1800" b="1" dirty="0" err="1">
                <a:solidFill>
                  <a:schemeClr val="tx1"/>
                </a:solidFill>
              </a:rPr>
              <a:t>MyDrive</a:t>
            </a:r>
            <a:r>
              <a:rPr lang="en-US" sz="1800" b="1" dirty="0">
                <a:solidFill>
                  <a:schemeClr val="tx1"/>
                </a:solidFill>
              </a:rPr>
              <a:t>/</a:t>
            </a:r>
            <a:r>
              <a:rPr lang="en-US" sz="1800" b="1" dirty="0" err="1">
                <a:solidFill>
                  <a:schemeClr val="tx1"/>
                </a:solidFill>
              </a:rPr>
              <a:t>CarPartsDetectionChallenge</a:t>
            </a:r>
            <a:r>
              <a:rPr lang="en-US" sz="1800" b="1" dirty="0">
                <a:solidFill>
                  <a:schemeClr val="tx1"/>
                </a:solidFill>
              </a:rPr>
              <a:t>-master/Data/</a:t>
            </a:r>
            <a:r>
              <a:rPr lang="en-US" sz="1800" b="1" dirty="0" err="1">
                <a:solidFill>
                  <a:schemeClr val="tx1"/>
                </a:solidFill>
              </a:rPr>
              <a:t>Source_Images</a:t>
            </a:r>
            <a:r>
              <a:rPr lang="en-US" sz="1800" b="1" dirty="0">
                <a:solidFill>
                  <a:schemeClr val="tx1"/>
                </a:solidFill>
              </a:rPr>
              <a:t>/</a:t>
            </a:r>
            <a:r>
              <a:rPr lang="en-US" sz="1800" b="1" dirty="0" err="1">
                <a:solidFill>
                  <a:schemeClr val="tx1"/>
                </a:solidFill>
              </a:rPr>
              <a:t>Test_Images</a:t>
            </a:r>
            <a:r>
              <a:rPr lang="en-US" sz="1800" b="1" dirty="0">
                <a:solidFill>
                  <a:schemeClr val="tx1"/>
                </a:solidFill>
              </a:rPr>
              <a:t>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Run the entire Detector.py code and the result gets stored in </a:t>
            </a:r>
            <a:r>
              <a:rPr lang="en-IN" sz="1800" b="1" i="0" dirty="0">
                <a:solidFill>
                  <a:srgbClr val="212121"/>
                </a:solidFill>
                <a:effectLst/>
              </a:rPr>
              <a:t>/content/drive/</a:t>
            </a:r>
            <a:r>
              <a:rPr lang="en-IN" sz="1800" b="1" i="0" dirty="0" err="1">
                <a:solidFill>
                  <a:srgbClr val="212121"/>
                </a:solidFill>
                <a:effectLst/>
              </a:rPr>
              <a:t>MyDrive</a:t>
            </a:r>
            <a:r>
              <a:rPr lang="en-IN" sz="1800" b="1" i="0" dirty="0">
                <a:solidFill>
                  <a:srgbClr val="212121"/>
                </a:solidFill>
                <a:effectLst/>
              </a:rPr>
              <a:t>/</a:t>
            </a:r>
            <a:r>
              <a:rPr lang="en-IN" sz="1800" b="1" i="0" dirty="0" err="1">
                <a:solidFill>
                  <a:srgbClr val="212121"/>
                </a:solidFill>
                <a:effectLst/>
              </a:rPr>
              <a:t>CarPartsDetectionChallenge</a:t>
            </a:r>
            <a:r>
              <a:rPr lang="en-IN" sz="1800" b="1" i="0" dirty="0">
                <a:solidFill>
                  <a:srgbClr val="212121"/>
                </a:solidFill>
                <a:effectLst/>
              </a:rPr>
              <a:t>-master/Data/</a:t>
            </a:r>
            <a:r>
              <a:rPr lang="en-IN" sz="1800" b="1" i="0" dirty="0" err="1">
                <a:solidFill>
                  <a:srgbClr val="212121"/>
                </a:solidFill>
                <a:effectLst/>
              </a:rPr>
              <a:t>Source_Images</a:t>
            </a:r>
            <a:r>
              <a:rPr lang="en-IN" sz="1800" b="1" dirty="0">
                <a:solidFill>
                  <a:srgbClr val="212121"/>
                </a:solidFill>
              </a:rPr>
              <a:t>/</a:t>
            </a:r>
            <a:r>
              <a:rPr lang="en-IN" sz="1800" b="1" dirty="0" err="1">
                <a:solidFill>
                  <a:srgbClr val="212121"/>
                </a:solidFill>
              </a:rPr>
              <a:t>Test_Image_Detection_Results</a:t>
            </a:r>
            <a:r>
              <a:rPr lang="en-IN" sz="1800" b="1" dirty="0">
                <a:solidFill>
                  <a:srgbClr val="212121"/>
                </a:solidFill>
              </a:rPr>
              <a:t>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212121"/>
                </a:solidFill>
              </a:rPr>
              <a:t>Next step - Only use the image data (unseen data) from </a:t>
            </a:r>
            <a:r>
              <a:rPr lang="en-IN" sz="1800" b="1" dirty="0" err="1">
                <a:solidFill>
                  <a:srgbClr val="212121"/>
                </a:solidFill>
              </a:rPr>
              <a:t>Test_Images</a:t>
            </a:r>
            <a:r>
              <a:rPr lang="en-IN" sz="1800" dirty="0">
                <a:solidFill>
                  <a:srgbClr val="212121"/>
                </a:solidFill>
              </a:rPr>
              <a:t> folder without uploading it in </a:t>
            </a:r>
            <a:r>
              <a:rPr lang="en-IN" sz="1800" b="1" dirty="0" err="1">
                <a:solidFill>
                  <a:srgbClr val="212121"/>
                </a:solidFill>
              </a:rPr>
              <a:t>Training_Images</a:t>
            </a:r>
            <a:r>
              <a:rPr lang="en-IN" sz="1800" b="1" dirty="0">
                <a:solidFill>
                  <a:srgbClr val="212121"/>
                </a:solidFill>
              </a:rPr>
              <a:t> </a:t>
            </a:r>
            <a:r>
              <a:rPr lang="en-IN" sz="1800" dirty="0">
                <a:solidFill>
                  <a:srgbClr val="212121"/>
                </a:solidFill>
              </a:rPr>
              <a:t>folder and without running </a:t>
            </a:r>
            <a:r>
              <a:rPr lang="en-IN" sz="1800" b="1" dirty="0">
                <a:solidFill>
                  <a:srgbClr val="212121"/>
                </a:solidFill>
              </a:rPr>
              <a:t>Train_YOLO.py </a:t>
            </a:r>
            <a:r>
              <a:rPr lang="en-IN" sz="1800" dirty="0">
                <a:solidFill>
                  <a:srgbClr val="212121"/>
                </a:solidFill>
              </a:rPr>
              <a:t>code.</a:t>
            </a:r>
            <a:endParaRPr lang="en-IN" sz="1800" b="1" dirty="0">
              <a:solidFill>
                <a:srgbClr val="21212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212121"/>
                </a:solidFill>
              </a:rPr>
              <a:t>Run only </a:t>
            </a:r>
            <a:r>
              <a:rPr lang="en-IN" sz="1800" b="1" dirty="0">
                <a:solidFill>
                  <a:srgbClr val="212121"/>
                </a:solidFill>
              </a:rPr>
              <a:t>Minimal_Example.py </a:t>
            </a:r>
            <a:r>
              <a:rPr lang="en-IN" sz="1800" dirty="0">
                <a:solidFill>
                  <a:srgbClr val="212121"/>
                </a:solidFill>
              </a:rPr>
              <a:t>and </a:t>
            </a:r>
            <a:r>
              <a:rPr lang="en-IN" sz="1800" b="1" dirty="0">
                <a:solidFill>
                  <a:srgbClr val="212121"/>
                </a:solidFill>
              </a:rPr>
              <a:t>Detector.py </a:t>
            </a:r>
            <a:r>
              <a:rPr lang="en-IN" sz="1800" dirty="0">
                <a:solidFill>
                  <a:srgbClr val="212121"/>
                </a:solidFill>
              </a:rPr>
              <a:t>codes and check the results in </a:t>
            </a:r>
            <a:r>
              <a:rPr lang="en-IN" sz="1800" b="1" i="0" dirty="0">
                <a:solidFill>
                  <a:srgbClr val="212121"/>
                </a:solidFill>
                <a:effectLst/>
              </a:rPr>
              <a:t>/content/drive/</a:t>
            </a:r>
            <a:r>
              <a:rPr lang="en-IN" sz="1800" b="1" i="0" dirty="0" err="1">
                <a:solidFill>
                  <a:srgbClr val="212121"/>
                </a:solidFill>
                <a:effectLst/>
              </a:rPr>
              <a:t>MyDrive</a:t>
            </a:r>
            <a:r>
              <a:rPr lang="en-IN" sz="1800" b="1" i="0" dirty="0">
                <a:solidFill>
                  <a:srgbClr val="212121"/>
                </a:solidFill>
                <a:effectLst/>
              </a:rPr>
              <a:t>/</a:t>
            </a:r>
            <a:r>
              <a:rPr lang="en-IN" sz="1800" b="1" i="0" dirty="0" err="1">
                <a:solidFill>
                  <a:srgbClr val="212121"/>
                </a:solidFill>
                <a:effectLst/>
              </a:rPr>
              <a:t>CarPartsDetectionChallenge</a:t>
            </a:r>
            <a:r>
              <a:rPr lang="en-IN" sz="1800" b="1" i="0" dirty="0">
                <a:solidFill>
                  <a:srgbClr val="212121"/>
                </a:solidFill>
                <a:effectLst/>
              </a:rPr>
              <a:t>-master/Data/</a:t>
            </a:r>
            <a:r>
              <a:rPr lang="en-IN" sz="1800" b="1" i="0" dirty="0" err="1">
                <a:solidFill>
                  <a:srgbClr val="212121"/>
                </a:solidFill>
                <a:effectLst/>
              </a:rPr>
              <a:t>Source_Images</a:t>
            </a:r>
            <a:r>
              <a:rPr lang="en-IN" sz="1800" b="1" dirty="0">
                <a:solidFill>
                  <a:srgbClr val="212121"/>
                </a:solidFill>
              </a:rPr>
              <a:t>/</a:t>
            </a:r>
            <a:r>
              <a:rPr lang="en-IN" sz="1800" b="1" dirty="0" err="1">
                <a:solidFill>
                  <a:srgbClr val="212121"/>
                </a:solidFill>
              </a:rPr>
              <a:t>Test_Image_Detection_Results</a:t>
            </a:r>
            <a:r>
              <a:rPr lang="en-IN" sz="1800" b="1" dirty="0">
                <a:solidFill>
                  <a:srgbClr val="212121"/>
                </a:solidFill>
              </a:rPr>
              <a:t>/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6648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078BF-A436-46E0-93F0-930BE5496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188640"/>
            <a:ext cx="9391128" cy="517998"/>
          </a:xfrm>
        </p:spPr>
        <p:txBody>
          <a:bodyPr/>
          <a:lstStyle/>
          <a:p>
            <a:pPr algn="ctr"/>
            <a:r>
              <a:rPr lang="en-US" dirty="0"/>
              <a:t>Result of Object Detection using YOLOv3 for our own data for training and testing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2F8BE5-F4AD-4BCD-824A-542A6519AD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B849-B299-43F7-89E0-BDEEC7CFE234}" type="slidenum">
              <a:rPr lang="ja-JP" altLang="en-US" smtClean="0"/>
              <a:pPr/>
              <a:t>22</a:t>
            </a:fld>
            <a:endParaRPr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21A4C7-FA9C-4E0C-B1E1-AF996F3B3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608" y="1268760"/>
            <a:ext cx="7200800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4068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C2163-94BF-4674-8E42-69BD52C20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86B802-4E55-4FF0-8B7D-436C44BB7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B849-B299-43F7-89E0-BDEEC7CFE234}" type="slidenum">
              <a:rPr lang="ja-JP" altLang="en-US" smtClean="0"/>
              <a:pPr/>
              <a:t>23</a:t>
            </a:fld>
            <a:endParaRPr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624994-74CA-4606-AFA3-60BD5DDAB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268760"/>
            <a:ext cx="6934200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886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C2305A4-8CC9-4139-869B-E00774472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7F75B9-B663-4F2C-B2BE-9C23964984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B849-B299-43F7-89E0-BDEEC7CFE234}" type="slidenum">
              <a:rPr lang="ja-JP" altLang="en-US" smtClean="0"/>
              <a:pPr/>
              <a:t>24</a:t>
            </a:fld>
            <a:endParaRPr lang="ja-JP" alt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37BA7C5-B318-455D-8E58-D124D46B19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8484" y="2637000"/>
            <a:ext cx="9277200" cy="115204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tx1"/>
                </a:solidFill>
                <a:latin typeface="+mj-lt"/>
              </a:rPr>
              <a:t>Phase 3</a:t>
            </a:r>
            <a:endParaRPr lang="en-IN" sz="48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36221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C2D24-7FF5-4E50-8747-746069E57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of Object Detection using YOLOv3 on unseen data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CFCA89-1D57-44FF-951E-A434D43D15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B849-B299-43F7-89E0-BDEEC7CFE234}" type="slidenum">
              <a:rPr lang="ja-JP" altLang="en-US" smtClean="0"/>
              <a:pPr/>
              <a:t>25</a:t>
            </a:fld>
            <a:endParaRPr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EC07B-34C3-41D5-8D13-C5EB27E1A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76" y="1268760"/>
            <a:ext cx="7338603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030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17E58-D722-453F-8D06-9847C7CA0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80B1D8-F5FE-4C59-8B47-4CAE6F09E7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B849-B299-43F7-89E0-BDEEC7CFE234}" type="slidenum">
              <a:rPr lang="ja-JP" altLang="en-US" smtClean="0"/>
              <a:pPr/>
              <a:t>26</a:t>
            </a:fld>
            <a:endParaRPr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B5BDE-CE30-493A-9E4B-76627F8FC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584" y="1412776"/>
            <a:ext cx="7344816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8107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08AA4-CCB9-4EAE-BF71-1C20538F0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4AD695-779A-4BF7-873B-777383F1EF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B849-B299-43F7-89E0-BDEEC7CFE234}" type="slidenum">
              <a:rPr lang="ja-JP" altLang="en-US" smtClean="0"/>
              <a:pPr/>
              <a:t>27</a:t>
            </a:fld>
            <a:endParaRPr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0EF140-1965-4013-8C85-55D1B1E92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094" y="1268760"/>
            <a:ext cx="6510312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0803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F7C67-9EF9-4A0F-AEED-F78DEC0F2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16D692-E481-455E-B0AC-9F055578C8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B849-B299-43F7-89E0-BDEEC7CFE234}" type="slidenum">
              <a:rPr lang="ja-JP" altLang="en-US" smtClean="0"/>
              <a:pPr/>
              <a:t>28</a:t>
            </a:fld>
            <a:endParaRPr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862AB1-80BC-4F2C-9ACE-CDA6EA41B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619" y="1484785"/>
            <a:ext cx="6840760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2957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FC5BA-917D-41A8-AEDE-346D7EA7E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709209-04F0-4AC6-854A-7DBF14B8FC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B849-B299-43F7-89E0-BDEEC7CFE234}" type="slidenum">
              <a:rPr lang="ja-JP" altLang="en-US" smtClean="0"/>
              <a:pPr/>
              <a:t>29</a:t>
            </a:fld>
            <a:endParaRPr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119FBF-8C92-4778-8421-F137331B2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349" y="1268760"/>
            <a:ext cx="6606012" cy="454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9760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A0BBE-EEE2-4EEE-B29D-296EF77A5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Steps	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C57BCC-5E2A-44C2-8F4B-1A67A482F5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B849-B299-43F7-89E0-BDEEC7CFE234}" type="slidenum">
              <a:rPr lang="ja-JP" altLang="en-US" smtClean="0"/>
              <a:pPr/>
              <a:t>3</a:t>
            </a:fld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A85F7C4-9976-465F-AD2E-D95F310A320C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08484" y="836712"/>
                <a:ext cx="9277200" cy="5472608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AutoNum type="arabicPeriod"/>
                </a:pPr>
                <a:r>
                  <a:rPr lang="en-US" sz="1800" b="1" u="sng" dirty="0">
                    <a:solidFill>
                      <a:schemeClr val="tx1"/>
                    </a:solidFill>
                  </a:rPr>
                  <a:t>Image Annotation</a:t>
                </a:r>
                <a:r>
                  <a:rPr lang="en-US" sz="1800" dirty="0">
                    <a:solidFill>
                      <a:schemeClr val="tx1"/>
                    </a:solidFill>
                  </a:rPr>
                  <a:t>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/>
                    </a:solidFill>
                  </a:rPr>
                  <a:t>Here we install Visual Object Tagging Tool (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VoTT</a:t>
                </a:r>
                <a:r>
                  <a:rPr lang="en-US" sz="1800" dirty="0">
                    <a:solidFill>
                      <a:schemeClr val="tx1"/>
                    </a:solidFill>
                  </a:rPr>
                  <a:t>) of Microsoft for performing annotation of different car images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/>
                    </a:solidFill>
                  </a:rPr>
                  <a:t>Do the annotation for the images which are present in the </a:t>
                </a:r>
                <a:r>
                  <a:rPr lang="en-US" sz="1800" b="1" dirty="0" err="1">
                    <a:solidFill>
                      <a:schemeClr val="tx1"/>
                    </a:solidFill>
                  </a:rPr>
                  <a:t>Training_Images</a:t>
                </a:r>
                <a:r>
                  <a:rPr lang="en-US" sz="18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>
                    <a:solidFill>
                      <a:schemeClr val="tx1"/>
                    </a:solidFill>
                  </a:rPr>
                  <a:t>folder in </a:t>
                </a:r>
                <a:r>
                  <a:rPr lang="en-IN" sz="1800" b="1" i="0" dirty="0" err="1">
                    <a:solidFill>
                      <a:srgbClr val="212121"/>
                    </a:solidFill>
                    <a:effectLst/>
                  </a:rPr>
                  <a:t>CarPartsDetectionChallenge</a:t>
                </a:r>
                <a:r>
                  <a:rPr lang="en-IN" sz="1800" b="1" i="0" dirty="0">
                    <a:solidFill>
                      <a:srgbClr val="212121"/>
                    </a:solidFill>
                    <a:effectLst/>
                  </a:rPr>
                  <a:t>-master/</a:t>
                </a:r>
                <a:r>
                  <a:rPr lang="en-US" sz="1800" b="1" dirty="0">
                    <a:solidFill>
                      <a:schemeClr val="tx1"/>
                    </a:solidFill>
                  </a:rPr>
                  <a:t>Data/</a:t>
                </a:r>
                <a:r>
                  <a:rPr lang="en-US" sz="1800" b="1" dirty="0" err="1">
                    <a:solidFill>
                      <a:schemeClr val="tx1"/>
                    </a:solidFill>
                  </a:rPr>
                  <a:t>Source_Images</a:t>
                </a:r>
                <a:r>
                  <a:rPr lang="en-US" sz="1800" b="1" dirty="0">
                    <a:solidFill>
                      <a:schemeClr val="tx1"/>
                    </a:solidFill>
                  </a:rPr>
                  <a:t>/ </a:t>
                </a:r>
                <a:r>
                  <a:rPr lang="en-US" sz="1800" b="1" dirty="0" err="1">
                    <a:solidFill>
                      <a:schemeClr val="tx1"/>
                    </a:solidFill>
                  </a:rPr>
                  <a:t>Training_Images</a:t>
                </a:r>
                <a:r>
                  <a:rPr lang="en-US" sz="1800" b="1" dirty="0">
                    <a:solidFill>
                      <a:schemeClr val="tx1"/>
                    </a:solidFill>
                  </a:rPr>
                  <a:t>/</a:t>
                </a:r>
                <a:endParaRPr lang="en-US" sz="1800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/>
                    </a:solidFill>
                  </a:rPr>
                  <a:t>Press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Ctrl+E</a:t>
                </a:r>
                <a:r>
                  <a:rPr lang="en-US" sz="1800" dirty="0">
                    <a:solidFill>
                      <a:schemeClr val="tx1"/>
                    </a:solidFill>
                  </a:rPr>
                  <a:t> to export the project. It creates a new folder </a:t>
                </a:r>
                <a:r>
                  <a:rPr lang="en-US" sz="1800" b="1" dirty="0" err="1">
                    <a:solidFill>
                      <a:schemeClr val="tx1"/>
                    </a:solidFill>
                  </a:rPr>
                  <a:t>vott</a:t>
                </a:r>
                <a:r>
                  <a:rPr lang="en-US" sz="1800" b="1" dirty="0">
                    <a:solidFill>
                      <a:schemeClr val="tx1"/>
                    </a:solidFill>
                  </a:rPr>
                  <a:t>-csv-export </a:t>
                </a:r>
                <a:r>
                  <a:rPr lang="en-US" sz="1800" dirty="0">
                    <a:solidFill>
                      <a:schemeClr val="tx1"/>
                    </a:solidFill>
                  </a:rPr>
                  <a:t>in the same directory and it contains file </a:t>
                </a:r>
                <a:r>
                  <a:rPr lang="en-US" sz="1800" b="1" dirty="0">
                    <a:solidFill>
                      <a:schemeClr val="tx1"/>
                    </a:solidFill>
                  </a:rPr>
                  <a:t>Annotations-export.csv </a:t>
                </a:r>
                <a:r>
                  <a:rPr lang="en-US" sz="1800" dirty="0">
                    <a:solidFill>
                      <a:schemeClr val="tx1"/>
                    </a:solidFill>
                  </a:rPr>
                  <a:t>contains file names and bounding box coordinates like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min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I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min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effectLst/>
                    <a:ea typeface="Calibri" panose="020F0502020204030204" pitchFamily="34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sz="18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I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max</m:t>
                        </m:r>
                      </m:sub>
                    </m:sSub>
                    <m:r>
                      <a:rPr lang="en-US" sz="18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and kind of labels used to annotate the car parts</a:t>
                </a:r>
                <a:endParaRPr lang="en-US" sz="1800" b="1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/>
                    </a:solidFill>
                  </a:rPr>
                  <a:t>Results are stored in the json format inside directory </a:t>
                </a:r>
                <a:r>
                  <a:rPr lang="en-IN" sz="1800" b="1" i="0" dirty="0" err="1">
                    <a:solidFill>
                      <a:srgbClr val="212121"/>
                    </a:solidFill>
                    <a:effectLst/>
                  </a:rPr>
                  <a:t>CarPartsDetectionChallenge</a:t>
                </a:r>
                <a:r>
                  <a:rPr lang="en-IN" sz="1800" b="1" i="0" dirty="0">
                    <a:solidFill>
                      <a:srgbClr val="212121"/>
                    </a:solidFill>
                    <a:effectLst/>
                  </a:rPr>
                  <a:t>-master/Data/</a:t>
                </a:r>
                <a:r>
                  <a:rPr lang="en-IN" sz="1800" b="1" i="0" dirty="0" err="1">
                    <a:solidFill>
                      <a:srgbClr val="212121"/>
                    </a:solidFill>
                    <a:effectLst/>
                  </a:rPr>
                  <a:t>Source_Images</a:t>
                </a:r>
                <a:r>
                  <a:rPr lang="en-IN" sz="1800" b="1" i="0" dirty="0">
                    <a:solidFill>
                      <a:srgbClr val="212121"/>
                    </a:solidFill>
                    <a:effectLst/>
                  </a:rPr>
                  <a:t>/</a:t>
                </a:r>
                <a:r>
                  <a:rPr lang="en-IN" sz="1800" b="1" i="0" dirty="0" err="1">
                    <a:solidFill>
                      <a:srgbClr val="212121"/>
                    </a:solidFill>
                    <a:effectLst/>
                  </a:rPr>
                  <a:t>Training_Images</a:t>
                </a:r>
                <a:r>
                  <a:rPr lang="en-US" sz="1800" b="1" dirty="0">
                    <a:solidFill>
                      <a:schemeClr val="tx1"/>
                    </a:solidFill>
                  </a:rPr>
                  <a:t>/</a:t>
                </a:r>
                <a:endParaRPr lang="en-US" sz="1800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/>
                    </a:solidFill>
                  </a:rPr>
                  <a:t>Run Convert_to_YOLO_format.py from directory </a:t>
                </a:r>
                <a:r>
                  <a:rPr lang="en-IN" sz="1800" b="1" i="0" dirty="0" err="1">
                    <a:solidFill>
                      <a:srgbClr val="212121"/>
                    </a:solidFill>
                    <a:effectLst/>
                  </a:rPr>
                  <a:t>CarPartsDetectionChallenge</a:t>
                </a:r>
                <a:r>
                  <a:rPr lang="en-IN" sz="1800" b="1" i="0" dirty="0">
                    <a:solidFill>
                      <a:srgbClr val="212121"/>
                    </a:solidFill>
                    <a:effectLst/>
                  </a:rPr>
                  <a:t>-master/ 1_</a:t>
                </a:r>
                <a:r>
                  <a:rPr lang="en-US" sz="1800" b="1" dirty="0" err="1">
                    <a:solidFill>
                      <a:schemeClr val="tx1"/>
                    </a:solidFill>
                  </a:rPr>
                  <a:t>Image_Annotation</a:t>
                </a:r>
                <a:r>
                  <a:rPr lang="en-US" sz="18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>
                    <a:solidFill>
                      <a:schemeClr val="tx1"/>
                    </a:solidFill>
                  </a:rPr>
                  <a:t>and it generates two output files  1) data_train.txt , 2)data_classes.txt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1800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N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A85F7C4-9976-465F-AD2E-D95F310A32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08484" y="836712"/>
                <a:ext cx="9277200" cy="5472608"/>
              </a:xfrm>
              <a:blipFill>
                <a:blip r:embed="rId2"/>
                <a:stretch>
                  <a:fillRect l="-592" t="-445" r="-12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8556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6EC5C-BF47-49ED-A678-8A36749B7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9F441E-8B44-49F0-91EA-3494D965C6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B849-B299-43F7-89E0-BDEEC7CFE234}" type="slidenum">
              <a:rPr lang="ja-JP" altLang="en-US" smtClean="0"/>
              <a:pPr/>
              <a:t>30</a:t>
            </a:fld>
            <a:endParaRPr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A0D06C-5FF1-4A5B-99B8-82DC8C421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825" y="1412776"/>
            <a:ext cx="7292350" cy="437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826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EC70C-0263-493A-B229-977E0264C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F75245-EFB3-47A1-BC49-555406B8D7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B849-B299-43F7-89E0-BDEEC7CFE234}" type="slidenum">
              <a:rPr lang="ja-JP" altLang="en-US" smtClean="0"/>
              <a:pPr/>
              <a:t>31</a:t>
            </a:fld>
            <a:endParaRPr lang="ja-JP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6C8E4C-BFC4-4C4A-8672-6370F3BBA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1339803"/>
            <a:ext cx="7164923" cy="446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5237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2284E-C466-4EA0-AE18-A83730ADA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4464E1-3D63-4973-A57F-DF1FFD2458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B849-B299-43F7-89E0-BDEEC7CFE234}" type="slidenum">
              <a:rPr lang="ja-JP" altLang="en-US" smtClean="0"/>
              <a:pPr/>
              <a:t>32</a:t>
            </a:fld>
            <a:endParaRPr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E19F78-CCFF-41AC-9F70-0C120FA0C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6" y="1622254"/>
            <a:ext cx="6552728" cy="394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96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0F10C-27AC-4768-9DA6-D032EF52C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300211-C980-486F-9F95-015F79D66B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B849-B299-43F7-89E0-BDEEC7CFE234}" type="slidenum">
              <a:rPr lang="ja-JP" altLang="en-US" smtClean="0"/>
              <a:pPr/>
              <a:t>33</a:t>
            </a:fld>
            <a:endParaRPr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779798-3425-4188-849B-667A950B3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185" y="1268760"/>
            <a:ext cx="7126455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4231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23AFE-9029-4ED1-A175-40A766AA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C6DAE5-F45A-498C-AFF5-D880906DFC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B849-B299-43F7-89E0-BDEEC7CFE234}" type="slidenum">
              <a:rPr lang="ja-JP" altLang="en-US" smtClean="0"/>
              <a:pPr/>
              <a:t>34</a:t>
            </a:fld>
            <a:endParaRPr lang="ja-JP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92FBCC-B7D5-4348-B3D9-159D90CC4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516" y="1484784"/>
            <a:ext cx="6578968" cy="428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4195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C64ED-D818-4400-9A29-B4825683F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Average Confidence Score Table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A0B296-5FC0-47FF-AC13-FC10A5CD30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B849-B299-43F7-89E0-BDEEC7CFE234}" type="slidenum">
              <a:rPr lang="ja-JP" altLang="en-US" smtClean="0"/>
              <a:pPr/>
              <a:t>35</a:t>
            </a:fld>
            <a:endParaRPr lang="ja-JP" alt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66634FE-D06C-4183-AFCB-0140314D1D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300072"/>
              </p:ext>
            </p:extLst>
          </p:nvPr>
        </p:nvGraphicFramePr>
        <p:xfrm>
          <a:off x="314400" y="908720"/>
          <a:ext cx="9277200" cy="5165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5440">
                  <a:extLst>
                    <a:ext uri="{9D8B030D-6E8A-4147-A177-3AD203B41FA5}">
                      <a16:colId xmlns:a16="http://schemas.microsoft.com/office/drawing/2014/main" val="497232516"/>
                    </a:ext>
                  </a:extLst>
                </a:gridCol>
                <a:gridCol w="1855440">
                  <a:extLst>
                    <a:ext uri="{9D8B030D-6E8A-4147-A177-3AD203B41FA5}">
                      <a16:colId xmlns:a16="http://schemas.microsoft.com/office/drawing/2014/main" val="276930050"/>
                    </a:ext>
                  </a:extLst>
                </a:gridCol>
                <a:gridCol w="1855440">
                  <a:extLst>
                    <a:ext uri="{9D8B030D-6E8A-4147-A177-3AD203B41FA5}">
                      <a16:colId xmlns:a16="http://schemas.microsoft.com/office/drawing/2014/main" val="3890483978"/>
                    </a:ext>
                  </a:extLst>
                </a:gridCol>
                <a:gridCol w="1855440">
                  <a:extLst>
                    <a:ext uri="{9D8B030D-6E8A-4147-A177-3AD203B41FA5}">
                      <a16:colId xmlns:a16="http://schemas.microsoft.com/office/drawing/2014/main" val="707432809"/>
                    </a:ext>
                  </a:extLst>
                </a:gridCol>
                <a:gridCol w="1855440">
                  <a:extLst>
                    <a:ext uri="{9D8B030D-6E8A-4147-A177-3AD203B41FA5}">
                      <a16:colId xmlns:a16="http://schemas.microsoft.com/office/drawing/2014/main" val="527700267"/>
                    </a:ext>
                  </a:extLst>
                </a:gridCol>
              </a:tblGrid>
              <a:tr h="5881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Label Index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Label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Confidence Score in Phase1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Confidence Score in Phase2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Confidence Score in Phase3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6162715"/>
                  </a:ext>
                </a:extLst>
              </a:tr>
              <a:tr h="5712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Light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0.591444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0.618585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0.511663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01843352"/>
                  </a:ext>
                </a:extLst>
              </a:tr>
              <a:tr h="5712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Glass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0.745640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0.872962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0.716830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00378467"/>
                  </a:ext>
                </a:extLst>
              </a:tr>
              <a:tr h="5712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Side Glass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0.490936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0.506028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0.490544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1100736"/>
                  </a:ext>
                </a:extLst>
              </a:tr>
              <a:tr h="5712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Door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0.638261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0.667751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0.586294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23616037"/>
                  </a:ext>
                </a:extLst>
              </a:tr>
              <a:tr h="5712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Wheel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0.746288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0.925647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0.794101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78030624"/>
                  </a:ext>
                </a:extLst>
              </a:tr>
              <a:tr h="5881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Average Confidence Score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0.660311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0.669127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0.640702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93242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04024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A15EFE-7729-4696-A472-16B2CB41F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84800C-F674-414D-A056-D8498D1F8E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B849-B299-43F7-89E0-BDEEC7CFE234}" type="slidenum">
              <a:rPr lang="ja-JP" altLang="en-US" smtClean="0"/>
              <a:pPr/>
              <a:t>36</a:t>
            </a:fld>
            <a:endParaRPr lang="ja-JP" alt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D2D0C7-AEC3-4DE7-876E-D857E9A9F81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08484" y="980728"/>
            <a:ext cx="9277200" cy="5328592"/>
          </a:xfrm>
        </p:spPr>
        <p:txBody>
          <a:bodyPr>
            <a:normAutofit/>
          </a:bodyPr>
          <a:lstStyle/>
          <a:p>
            <a:pPr marL="400050" indent="-400050">
              <a:buFont typeface="+mj-lt"/>
              <a:buAutoNum type="romanLcPeriod"/>
            </a:pPr>
            <a:r>
              <a:rPr lang="en-IN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https://github.com/bhadreshpsavani/CarPartsDetectionChallenge/</a:t>
            </a:r>
            <a:endParaRPr lang="en-IN" sz="1800" dirty="0">
              <a:solidFill>
                <a:schemeClr val="tx1"/>
              </a:solidFill>
            </a:endParaRPr>
          </a:p>
          <a:p>
            <a:pPr marL="400050" indent="-400050">
              <a:buFont typeface="+mj-lt"/>
              <a:buAutoNum type="romanLcPeriod"/>
            </a:pPr>
            <a:r>
              <a:rPr lang="en-IN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https://pjreddie.com/media/files/papers/YOLOv3.pdf</a:t>
            </a:r>
            <a:endParaRPr lang="en-IN" sz="1800" dirty="0">
              <a:solidFill>
                <a:schemeClr val="tx1"/>
              </a:solidFill>
            </a:endParaRPr>
          </a:p>
          <a:p>
            <a:pPr marL="400050" indent="-400050">
              <a:buFont typeface="+mj-lt"/>
              <a:buAutoNum type="romanLcPeriod"/>
            </a:pPr>
            <a:r>
              <a:rPr lang="en-IN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https://pjreddie.com/darknet/yolo/</a:t>
            </a:r>
            <a:r>
              <a:rPr lang="en-IN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N" sz="1800" dirty="0">
              <a:solidFill>
                <a:schemeClr val="tx1"/>
              </a:solidFill>
            </a:endParaRPr>
          </a:p>
          <a:p>
            <a:pPr marL="400050" indent="-400050">
              <a:buFont typeface="+mj-lt"/>
              <a:buAutoNum type="romanLcPeriod"/>
            </a:pPr>
            <a:r>
              <a:rPr lang="en-IN" sz="1800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https://arxiv.org/pdf/1506.02640.pdf</a:t>
            </a:r>
            <a:r>
              <a:rPr lang="en-IN" sz="1800" dirty="0">
                <a:solidFill>
                  <a:schemeClr val="tx1"/>
                </a:solidFill>
              </a:rPr>
              <a:t> </a:t>
            </a:r>
          </a:p>
          <a:p>
            <a:pPr marL="400050" indent="-400050">
              <a:buFont typeface="+mj-lt"/>
              <a:buAutoNum type="romanLcPeriod"/>
            </a:pPr>
            <a:r>
              <a:rPr lang="en-IN" sz="180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https://www.pyimagesearch.com/2016/11/07/intersection-over-union-iou-for-object-detection/</a:t>
            </a:r>
            <a:endParaRPr lang="en-IN" sz="1800" dirty="0">
              <a:solidFill>
                <a:schemeClr val="tx1"/>
              </a:solidFill>
            </a:endParaRPr>
          </a:p>
          <a:p>
            <a:endParaRPr lang="en-IN" sz="1800" dirty="0">
              <a:solidFill>
                <a:schemeClr val="tx1"/>
              </a:solidFill>
            </a:endParaRPr>
          </a:p>
          <a:p>
            <a:pPr marL="400050" indent="-400050">
              <a:buFont typeface="+mj-lt"/>
              <a:buAutoNum type="romanLcPeriod"/>
            </a:pPr>
            <a:endParaRPr lang="en-IN" sz="1800" dirty="0"/>
          </a:p>
          <a:p>
            <a:pPr marL="400050" indent="-400050">
              <a:buFont typeface="+mj-lt"/>
              <a:buAutoNum type="romanLcPeriod"/>
            </a:pPr>
            <a:endParaRPr lang="en-I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33378424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FED68-6E87-4F6C-AFBB-F647F1927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A6ECC0-6ABD-41F0-BBDC-B53CC6BD40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B849-B299-43F7-89E0-BDEEC7CFE234}" type="slidenum">
              <a:rPr lang="ja-JP" altLang="en-US" smtClean="0"/>
              <a:pPr/>
              <a:t>37</a:t>
            </a:fld>
            <a:endParaRPr lang="ja-JP" altLang="en-US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8FC0C28D-1D72-48CC-93FD-FED58ABF5045}"/>
              </a:ext>
            </a:extLst>
          </p:cNvPr>
          <p:cNvSpPr txBox="1">
            <a:spLocks/>
          </p:cNvSpPr>
          <p:nvPr/>
        </p:nvSpPr>
        <p:spPr>
          <a:xfrm>
            <a:off x="9093200" y="6633356"/>
            <a:ext cx="812799" cy="2246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13B849-B299-43F7-89E0-BDEEC7CFE234}" type="slidenum">
              <a:rPr lang="ja-JP" altLang="en-US" smtClean="0"/>
              <a:pPr/>
              <a:t>37</a:t>
            </a:fld>
            <a:endParaRPr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63A6C4-8B35-435F-A37F-9E7D95CE1FAB}"/>
              </a:ext>
            </a:extLst>
          </p:cNvPr>
          <p:cNvSpPr txBox="1"/>
          <p:nvPr/>
        </p:nvSpPr>
        <p:spPr>
          <a:xfrm>
            <a:off x="2301465" y="4587598"/>
            <a:ext cx="56166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Address: </a:t>
            </a:r>
          </a:p>
          <a:p>
            <a:r>
              <a:rPr lang="en-US" b="1" dirty="0"/>
              <a:t>TPRI Technologies India Pvt Ltd,</a:t>
            </a:r>
            <a:endParaRPr lang="en-IN" dirty="0"/>
          </a:p>
          <a:p>
            <a:r>
              <a:rPr lang="en-IN" dirty="0"/>
              <a:t>9th Floor, Trifecta </a:t>
            </a:r>
            <a:r>
              <a:rPr lang="en-IN" dirty="0" err="1"/>
              <a:t>Adatto</a:t>
            </a:r>
            <a:r>
              <a:rPr lang="en-IN" dirty="0"/>
              <a:t>, ITPL Main Road, </a:t>
            </a:r>
          </a:p>
          <a:p>
            <a:r>
              <a:rPr lang="en-US" dirty="0"/>
              <a:t>Mahadevapura, Bengaluru, Karnataka, 560048</a:t>
            </a:r>
            <a:endParaRPr lang="en-IN" dirty="0"/>
          </a:p>
          <a:p>
            <a:r>
              <a:rPr lang="en-IN" dirty="0"/>
              <a:t>India </a:t>
            </a:r>
            <a:r>
              <a:rPr lang="en-IN" b="1" dirty="0"/>
              <a:t>|</a:t>
            </a:r>
            <a:r>
              <a:rPr lang="en-IN" dirty="0"/>
              <a:t> </a:t>
            </a:r>
            <a:r>
              <a:rPr lang="en-IN" u="sng" dirty="0">
                <a:hlinkClick r:id="rId2"/>
              </a:rPr>
              <a:t>www.technopro.com/en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DAC1EC-703F-4164-B4A1-127D8FB19F6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" t="-201" r="-41" b="-201"/>
          <a:stretch>
            <a:fillRect/>
          </a:stretch>
        </p:blipFill>
        <p:spPr bwMode="auto">
          <a:xfrm>
            <a:off x="3368824" y="1196752"/>
            <a:ext cx="3384376" cy="72008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3F9A841-953D-454F-BE20-4DFA6732D583}"/>
              </a:ext>
            </a:extLst>
          </p:cNvPr>
          <p:cNvGrpSpPr/>
          <p:nvPr/>
        </p:nvGrpSpPr>
        <p:grpSpPr>
          <a:xfrm>
            <a:off x="3813634" y="2250440"/>
            <a:ext cx="2592287" cy="2514077"/>
            <a:chOff x="7579319" y="4639169"/>
            <a:chExt cx="2012281" cy="184686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8FB729B-B764-4A65-AC21-488394F7A0CC}"/>
                </a:ext>
              </a:extLst>
            </p:cNvPr>
            <p:cNvGrpSpPr/>
            <p:nvPr/>
          </p:nvGrpSpPr>
          <p:grpSpPr>
            <a:xfrm>
              <a:off x="7579319" y="4639169"/>
              <a:ext cx="2012281" cy="1846862"/>
              <a:chOff x="369152" y="1617134"/>
              <a:chExt cx="3546035" cy="3586857"/>
            </a:xfrm>
            <a:solidFill>
              <a:srgbClr val="5EBEE4"/>
            </a:solidFill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18B2AB23-D2EF-4DE2-A05E-615ABE7D96D3}"/>
                  </a:ext>
                </a:extLst>
              </p:cNvPr>
              <p:cNvGrpSpPr/>
              <p:nvPr/>
            </p:nvGrpSpPr>
            <p:grpSpPr>
              <a:xfrm>
                <a:off x="926950" y="1617134"/>
                <a:ext cx="2049224" cy="852218"/>
                <a:chOff x="926950" y="1617134"/>
                <a:chExt cx="2049224" cy="852218"/>
              </a:xfrm>
              <a:grpFill/>
            </p:grpSpPr>
            <p:sp>
              <p:nvSpPr>
                <p:cNvPr id="37" name="Rectangle 14">
                  <a:extLst>
                    <a:ext uri="{FF2B5EF4-FFF2-40B4-BE49-F238E27FC236}">
                      <a16:creationId xmlns:a16="http://schemas.microsoft.com/office/drawing/2014/main" id="{3D51504F-20C0-491F-92DB-6A92E279FE93}"/>
                    </a:ext>
                  </a:extLst>
                </p:cNvPr>
                <p:cNvSpPr/>
                <p:nvPr/>
              </p:nvSpPr>
              <p:spPr>
                <a:xfrm rot="19949266">
                  <a:off x="1199615" y="1717912"/>
                  <a:ext cx="531261" cy="531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2192" h="3931865">
                      <a:moveTo>
                        <a:pt x="2826148" y="3448804"/>
                      </a:moveTo>
                      <a:lnTo>
                        <a:pt x="2826148" y="3556804"/>
                      </a:lnTo>
                      <a:lnTo>
                        <a:pt x="3042148" y="3556804"/>
                      </a:lnTo>
                      <a:lnTo>
                        <a:pt x="3042148" y="3448804"/>
                      </a:lnTo>
                      <a:close/>
                      <a:moveTo>
                        <a:pt x="890988" y="3448804"/>
                      </a:moveTo>
                      <a:lnTo>
                        <a:pt x="890988" y="3556804"/>
                      </a:lnTo>
                      <a:lnTo>
                        <a:pt x="1106988" y="3556804"/>
                      </a:lnTo>
                      <a:lnTo>
                        <a:pt x="1106988" y="3448804"/>
                      </a:lnTo>
                      <a:close/>
                      <a:moveTo>
                        <a:pt x="3528192" y="3439467"/>
                      </a:moveTo>
                      <a:lnTo>
                        <a:pt x="3528192" y="3547467"/>
                      </a:lnTo>
                      <a:lnTo>
                        <a:pt x="3744192" y="3547467"/>
                      </a:lnTo>
                      <a:lnTo>
                        <a:pt x="3744192" y="3439467"/>
                      </a:lnTo>
                      <a:close/>
                      <a:moveTo>
                        <a:pt x="198000" y="3439467"/>
                      </a:moveTo>
                      <a:lnTo>
                        <a:pt x="198000" y="3547467"/>
                      </a:lnTo>
                      <a:lnTo>
                        <a:pt x="414000" y="3547467"/>
                      </a:lnTo>
                      <a:lnTo>
                        <a:pt x="414000" y="3439467"/>
                      </a:lnTo>
                      <a:close/>
                      <a:moveTo>
                        <a:pt x="2826148" y="3206154"/>
                      </a:moveTo>
                      <a:lnTo>
                        <a:pt x="2826148" y="3314154"/>
                      </a:lnTo>
                      <a:lnTo>
                        <a:pt x="3042148" y="3314154"/>
                      </a:lnTo>
                      <a:lnTo>
                        <a:pt x="3042148" y="3206154"/>
                      </a:lnTo>
                      <a:close/>
                      <a:moveTo>
                        <a:pt x="890988" y="3206154"/>
                      </a:moveTo>
                      <a:lnTo>
                        <a:pt x="890988" y="3314154"/>
                      </a:lnTo>
                      <a:lnTo>
                        <a:pt x="1106988" y="3314154"/>
                      </a:lnTo>
                      <a:lnTo>
                        <a:pt x="1106988" y="3206154"/>
                      </a:lnTo>
                      <a:close/>
                      <a:moveTo>
                        <a:pt x="3528192" y="3196817"/>
                      </a:moveTo>
                      <a:lnTo>
                        <a:pt x="3528192" y="3304817"/>
                      </a:lnTo>
                      <a:lnTo>
                        <a:pt x="3744192" y="3304817"/>
                      </a:lnTo>
                      <a:lnTo>
                        <a:pt x="3744192" y="3196817"/>
                      </a:lnTo>
                      <a:close/>
                      <a:moveTo>
                        <a:pt x="198000" y="3196817"/>
                      </a:moveTo>
                      <a:lnTo>
                        <a:pt x="198000" y="3304817"/>
                      </a:lnTo>
                      <a:lnTo>
                        <a:pt x="414000" y="3304817"/>
                      </a:lnTo>
                      <a:lnTo>
                        <a:pt x="414000" y="3196817"/>
                      </a:lnTo>
                      <a:close/>
                      <a:moveTo>
                        <a:pt x="2070064" y="3046635"/>
                      </a:moveTo>
                      <a:lnTo>
                        <a:pt x="2070064" y="3154635"/>
                      </a:lnTo>
                      <a:lnTo>
                        <a:pt x="2286064" y="3154635"/>
                      </a:lnTo>
                      <a:lnTo>
                        <a:pt x="2286064" y="3046635"/>
                      </a:lnTo>
                      <a:close/>
                      <a:moveTo>
                        <a:pt x="1638016" y="3037298"/>
                      </a:moveTo>
                      <a:lnTo>
                        <a:pt x="1638016" y="3145298"/>
                      </a:lnTo>
                      <a:lnTo>
                        <a:pt x="1854016" y="3145298"/>
                      </a:lnTo>
                      <a:lnTo>
                        <a:pt x="1854016" y="3037298"/>
                      </a:lnTo>
                      <a:close/>
                      <a:moveTo>
                        <a:pt x="2826148" y="2963504"/>
                      </a:moveTo>
                      <a:lnTo>
                        <a:pt x="2826148" y="3071504"/>
                      </a:lnTo>
                      <a:lnTo>
                        <a:pt x="3042148" y="3071504"/>
                      </a:lnTo>
                      <a:lnTo>
                        <a:pt x="3042148" y="2963504"/>
                      </a:lnTo>
                      <a:close/>
                      <a:moveTo>
                        <a:pt x="890988" y="2963504"/>
                      </a:moveTo>
                      <a:lnTo>
                        <a:pt x="890988" y="3071504"/>
                      </a:lnTo>
                      <a:lnTo>
                        <a:pt x="1106988" y="3071504"/>
                      </a:lnTo>
                      <a:lnTo>
                        <a:pt x="1106988" y="2963504"/>
                      </a:lnTo>
                      <a:close/>
                      <a:moveTo>
                        <a:pt x="3528192" y="2954167"/>
                      </a:moveTo>
                      <a:lnTo>
                        <a:pt x="3528192" y="3062167"/>
                      </a:lnTo>
                      <a:lnTo>
                        <a:pt x="3744192" y="3062167"/>
                      </a:lnTo>
                      <a:lnTo>
                        <a:pt x="3744192" y="2954167"/>
                      </a:lnTo>
                      <a:close/>
                      <a:moveTo>
                        <a:pt x="198000" y="2954167"/>
                      </a:moveTo>
                      <a:lnTo>
                        <a:pt x="198000" y="3062167"/>
                      </a:lnTo>
                      <a:lnTo>
                        <a:pt x="414000" y="3062167"/>
                      </a:lnTo>
                      <a:lnTo>
                        <a:pt x="414000" y="2954167"/>
                      </a:lnTo>
                      <a:close/>
                      <a:moveTo>
                        <a:pt x="2070064" y="2803981"/>
                      </a:moveTo>
                      <a:lnTo>
                        <a:pt x="2070064" y="2911981"/>
                      </a:lnTo>
                      <a:lnTo>
                        <a:pt x="2286064" y="2911981"/>
                      </a:lnTo>
                      <a:lnTo>
                        <a:pt x="2286064" y="2803981"/>
                      </a:lnTo>
                      <a:close/>
                      <a:moveTo>
                        <a:pt x="1638016" y="2794644"/>
                      </a:moveTo>
                      <a:lnTo>
                        <a:pt x="1638016" y="2902644"/>
                      </a:lnTo>
                      <a:lnTo>
                        <a:pt x="1854016" y="2902644"/>
                      </a:lnTo>
                      <a:lnTo>
                        <a:pt x="1854016" y="2794644"/>
                      </a:lnTo>
                      <a:close/>
                      <a:moveTo>
                        <a:pt x="2826148" y="2720854"/>
                      </a:moveTo>
                      <a:lnTo>
                        <a:pt x="2826148" y="2828854"/>
                      </a:lnTo>
                      <a:lnTo>
                        <a:pt x="3042148" y="2828854"/>
                      </a:lnTo>
                      <a:lnTo>
                        <a:pt x="3042148" y="2720854"/>
                      </a:lnTo>
                      <a:close/>
                      <a:moveTo>
                        <a:pt x="890988" y="2720854"/>
                      </a:moveTo>
                      <a:lnTo>
                        <a:pt x="890988" y="2828854"/>
                      </a:lnTo>
                      <a:lnTo>
                        <a:pt x="1106988" y="2828854"/>
                      </a:lnTo>
                      <a:lnTo>
                        <a:pt x="1106988" y="2720854"/>
                      </a:lnTo>
                      <a:close/>
                      <a:moveTo>
                        <a:pt x="3528192" y="2711517"/>
                      </a:moveTo>
                      <a:lnTo>
                        <a:pt x="3528192" y="2819517"/>
                      </a:lnTo>
                      <a:lnTo>
                        <a:pt x="3744192" y="2819517"/>
                      </a:lnTo>
                      <a:lnTo>
                        <a:pt x="3744192" y="2711517"/>
                      </a:lnTo>
                      <a:close/>
                      <a:moveTo>
                        <a:pt x="198000" y="2711517"/>
                      </a:moveTo>
                      <a:lnTo>
                        <a:pt x="198000" y="2819517"/>
                      </a:lnTo>
                      <a:lnTo>
                        <a:pt x="414000" y="2819517"/>
                      </a:lnTo>
                      <a:lnTo>
                        <a:pt x="414000" y="2711517"/>
                      </a:lnTo>
                      <a:close/>
                      <a:moveTo>
                        <a:pt x="2070064" y="2561331"/>
                      </a:moveTo>
                      <a:lnTo>
                        <a:pt x="2070064" y="2669331"/>
                      </a:lnTo>
                      <a:lnTo>
                        <a:pt x="2286064" y="2669331"/>
                      </a:lnTo>
                      <a:lnTo>
                        <a:pt x="2286064" y="2561331"/>
                      </a:lnTo>
                      <a:close/>
                      <a:moveTo>
                        <a:pt x="1638016" y="2551994"/>
                      </a:moveTo>
                      <a:lnTo>
                        <a:pt x="1638016" y="2659994"/>
                      </a:lnTo>
                      <a:lnTo>
                        <a:pt x="1854016" y="2659994"/>
                      </a:lnTo>
                      <a:lnTo>
                        <a:pt x="1854016" y="2551994"/>
                      </a:lnTo>
                      <a:close/>
                      <a:moveTo>
                        <a:pt x="2826148" y="2478204"/>
                      </a:moveTo>
                      <a:lnTo>
                        <a:pt x="2826148" y="2586204"/>
                      </a:lnTo>
                      <a:lnTo>
                        <a:pt x="3042148" y="2586204"/>
                      </a:lnTo>
                      <a:lnTo>
                        <a:pt x="3042148" y="2478204"/>
                      </a:lnTo>
                      <a:close/>
                      <a:moveTo>
                        <a:pt x="890988" y="2478204"/>
                      </a:moveTo>
                      <a:lnTo>
                        <a:pt x="890988" y="2586204"/>
                      </a:lnTo>
                      <a:lnTo>
                        <a:pt x="1106988" y="2586204"/>
                      </a:lnTo>
                      <a:lnTo>
                        <a:pt x="1106988" y="2478204"/>
                      </a:lnTo>
                      <a:close/>
                      <a:moveTo>
                        <a:pt x="3528192" y="2468867"/>
                      </a:moveTo>
                      <a:lnTo>
                        <a:pt x="3528192" y="2576867"/>
                      </a:lnTo>
                      <a:lnTo>
                        <a:pt x="3744192" y="2576867"/>
                      </a:lnTo>
                      <a:lnTo>
                        <a:pt x="3744192" y="2468867"/>
                      </a:lnTo>
                      <a:close/>
                      <a:moveTo>
                        <a:pt x="198000" y="2468867"/>
                      </a:moveTo>
                      <a:lnTo>
                        <a:pt x="198000" y="2576867"/>
                      </a:lnTo>
                      <a:lnTo>
                        <a:pt x="414000" y="2576867"/>
                      </a:lnTo>
                      <a:lnTo>
                        <a:pt x="414000" y="2468867"/>
                      </a:lnTo>
                      <a:close/>
                      <a:moveTo>
                        <a:pt x="2070064" y="2318681"/>
                      </a:moveTo>
                      <a:lnTo>
                        <a:pt x="2070064" y="2426681"/>
                      </a:lnTo>
                      <a:lnTo>
                        <a:pt x="2286064" y="2426681"/>
                      </a:lnTo>
                      <a:lnTo>
                        <a:pt x="2286064" y="2318681"/>
                      </a:lnTo>
                      <a:close/>
                      <a:moveTo>
                        <a:pt x="1638016" y="2309344"/>
                      </a:moveTo>
                      <a:lnTo>
                        <a:pt x="1638016" y="2417344"/>
                      </a:lnTo>
                      <a:lnTo>
                        <a:pt x="1854016" y="2417344"/>
                      </a:lnTo>
                      <a:lnTo>
                        <a:pt x="1854016" y="2309344"/>
                      </a:lnTo>
                      <a:close/>
                      <a:moveTo>
                        <a:pt x="2826148" y="2235554"/>
                      </a:moveTo>
                      <a:lnTo>
                        <a:pt x="2826148" y="2343554"/>
                      </a:lnTo>
                      <a:lnTo>
                        <a:pt x="3042148" y="2343554"/>
                      </a:lnTo>
                      <a:lnTo>
                        <a:pt x="3042148" y="2235554"/>
                      </a:lnTo>
                      <a:close/>
                      <a:moveTo>
                        <a:pt x="890988" y="2235554"/>
                      </a:moveTo>
                      <a:lnTo>
                        <a:pt x="890988" y="2343554"/>
                      </a:lnTo>
                      <a:lnTo>
                        <a:pt x="1106988" y="2343554"/>
                      </a:lnTo>
                      <a:lnTo>
                        <a:pt x="1106988" y="2235554"/>
                      </a:lnTo>
                      <a:close/>
                      <a:moveTo>
                        <a:pt x="3528192" y="2226217"/>
                      </a:moveTo>
                      <a:lnTo>
                        <a:pt x="3528192" y="2334217"/>
                      </a:lnTo>
                      <a:lnTo>
                        <a:pt x="3744192" y="2334217"/>
                      </a:lnTo>
                      <a:lnTo>
                        <a:pt x="3744192" y="2226217"/>
                      </a:lnTo>
                      <a:close/>
                      <a:moveTo>
                        <a:pt x="198000" y="2226217"/>
                      </a:moveTo>
                      <a:lnTo>
                        <a:pt x="198000" y="2334217"/>
                      </a:lnTo>
                      <a:lnTo>
                        <a:pt x="414000" y="2334217"/>
                      </a:lnTo>
                      <a:lnTo>
                        <a:pt x="414000" y="2226217"/>
                      </a:lnTo>
                      <a:close/>
                      <a:moveTo>
                        <a:pt x="2070064" y="2076031"/>
                      </a:moveTo>
                      <a:lnTo>
                        <a:pt x="2070064" y="2184031"/>
                      </a:lnTo>
                      <a:lnTo>
                        <a:pt x="2286064" y="2184031"/>
                      </a:lnTo>
                      <a:lnTo>
                        <a:pt x="2286064" y="2076031"/>
                      </a:lnTo>
                      <a:close/>
                      <a:moveTo>
                        <a:pt x="1638016" y="2066694"/>
                      </a:moveTo>
                      <a:lnTo>
                        <a:pt x="1638016" y="2174694"/>
                      </a:lnTo>
                      <a:lnTo>
                        <a:pt x="1854016" y="2174694"/>
                      </a:lnTo>
                      <a:lnTo>
                        <a:pt x="1854016" y="2066694"/>
                      </a:lnTo>
                      <a:close/>
                      <a:moveTo>
                        <a:pt x="2826148" y="1992904"/>
                      </a:moveTo>
                      <a:lnTo>
                        <a:pt x="2826148" y="2100904"/>
                      </a:lnTo>
                      <a:lnTo>
                        <a:pt x="3042148" y="2100904"/>
                      </a:lnTo>
                      <a:lnTo>
                        <a:pt x="3042148" y="1992904"/>
                      </a:lnTo>
                      <a:close/>
                      <a:moveTo>
                        <a:pt x="890988" y="1992904"/>
                      </a:moveTo>
                      <a:lnTo>
                        <a:pt x="890988" y="2100904"/>
                      </a:lnTo>
                      <a:lnTo>
                        <a:pt x="1106988" y="2100904"/>
                      </a:lnTo>
                      <a:lnTo>
                        <a:pt x="1106988" y="1992904"/>
                      </a:lnTo>
                      <a:close/>
                      <a:moveTo>
                        <a:pt x="3528192" y="1983567"/>
                      </a:moveTo>
                      <a:lnTo>
                        <a:pt x="3528192" y="2091567"/>
                      </a:lnTo>
                      <a:lnTo>
                        <a:pt x="3744192" y="2091567"/>
                      </a:lnTo>
                      <a:lnTo>
                        <a:pt x="3744192" y="1983567"/>
                      </a:lnTo>
                      <a:close/>
                      <a:moveTo>
                        <a:pt x="198000" y="1983567"/>
                      </a:moveTo>
                      <a:lnTo>
                        <a:pt x="198000" y="2091567"/>
                      </a:lnTo>
                      <a:lnTo>
                        <a:pt x="414000" y="2091567"/>
                      </a:lnTo>
                      <a:lnTo>
                        <a:pt x="414000" y="1983567"/>
                      </a:lnTo>
                      <a:close/>
                      <a:moveTo>
                        <a:pt x="2070064" y="1833381"/>
                      </a:moveTo>
                      <a:lnTo>
                        <a:pt x="2070064" y="1941381"/>
                      </a:lnTo>
                      <a:lnTo>
                        <a:pt x="2286064" y="1941381"/>
                      </a:lnTo>
                      <a:lnTo>
                        <a:pt x="2286064" y="1833381"/>
                      </a:lnTo>
                      <a:close/>
                      <a:moveTo>
                        <a:pt x="1638016" y="1824044"/>
                      </a:moveTo>
                      <a:lnTo>
                        <a:pt x="1638016" y="1932044"/>
                      </a:lnTo>
                      <a:lnTo>
                        <a:pt x="1854016" y="1932044"/>
                      </a:lnTo>
                      <a:lnTo>
                        <a:pt x="1854016" y="1824044"/>
                      </a:lnTo>
                      <a:close/>
                      <a:moveTo>
                        <a:pt x="2826148" y="1750254"/>
                      </a:moveTo>
                      <a:lnTo>
                        <a:pt x="2826148" y="1858254"/>
                      </a:lnTo>
                      <a:lnTo>
                        <a:pt x="3042148" y="1858254"/>
                      </a:lnTo>
                      <a:lnTo>
                        <a:pt x="3042148" y="1750254"/>
                      </a:lnTo>
                      <a:close/>
                      <a:moveTo>
                        <a:pt x="890988" y="1750254"/>
                      </a:moveTo>
                      <a:lnTo>
                        <a:pt x="890988" y="1858254"/>
                      </a:lnTo>
                      <a:lnTo>
                        <a:pt x="1106988" y="1858254"/>
                      </a:lnTo>
                      <a:lnTo>
                        <a:pt x="1106988" y="1750254"/>
                      </a:lnTo>
                      <a:close/>
                      <a:moveTo>
                        <a:pt x="3528192" y="1740917"/>
                      </a:moveTo>
                      <a:lnTo>
                        <a:pt x="3528192" y="1848917"/>
                      </a:lnTo>
                      <a:lnTo>
                        <a:pt x="3744192" y="1848917"/>
                      </a:lnTo>
                      <a:lnTo>
                        <a:pt x="3744192" y="1740917"/>
                      </a:lnTo>
                      <a:close/>
                      <a:moveTo>
                        <a:pt x="198000" y="1740917"/>
                      </a:moveTo>
                      <a:lnTo>
                        <a:pt x="198000" y="1848917"/>
                      </a:lnTo>
                      <a:lnTo>
                        <a:pt x="414000" y="1848917"/>
                      </a:lnTo>
                      <a:lnTo>
                        <a:pt x="414000" y="1740917"/>
                      </a:lnTo>
                      <a:close/>
                      <a:moveTo>
                        <a:pt x="2070064" y="1590731"/>
                      </a:moveTo>
                      <a:lnTo>
                        <a:pt x="2070064" y="1698731"/>
                      </a:lnTo>
                      <a:lnTo>
                        <a:pt x="2286064" y="1698731"/>
                      </a:lnTo>
                      <a:lnTo>
                        <a:pt x="2286064" y="1590731"/>
                      </a:lnTo>
                      <a:close/>
                      <a:moveTo>
                        <a:pt x="1638016" y="1581394"/>
                      </a:moveTo>
                      <a:lnTo>
                        <a:pt x="1638016" y="1689394"/>
                      </a:lnTo>
                      <a:lnTo>
                        <a:pt x="1854016" y="1689394"/>
                      </a:lnTo>
                      <a:lnTo>
                        <a:pt x="1854016" y="1581394"/>
                      </a:lnTo>
                      <a:close/>
                      <a:moveTo>
                        <a:pt x="3330192" y="1507604"/>
                      </a:moveTo>
                      <a:lnTo>
                        <a:pt x="3942192" y="1507604"/>
                      </a:lnTo>
                      <a:lnTo>
                        <a:pt x="3942192" y="3931865"/>
                      </a:lnTo>
                      <a:lnTo>
                        <a:pt x="3330192" y="3931865"/>
                      </a:lnTo>
                      <a:close/>
                      <a:moveTo>
                        <a:pt x="2826148" y="1507604"/>
                      </a:moveTo>
                      <a:lnTo>
                        <a:pt x="2826148" y="1615604"/>
                      </a:lnTo>
                      <a:lnTo>
                        <a:pt x="3042148" y="1615604"/>
                      </a:lnTo>
                      <a:lnTo>
                        <a:pt x="3042148" y="1507604"/>
                      </a:lnTo>
                      <a:close/>
                      <a:moveTo>
                        <a:pt x="890988" y="1507604"/>
                      </a:moveTo>
                      <a:lnTo>
                        <a:pt x="890988" y="1615604"/>
                      </a:lnTo>
                      <a:lnTo>
                        <a:pt x="1106988" y="1615604"/>
                      </a:lnTo>
                      <a:lnTo>
                        <a:pt x="1106988" y="1507604"/>
                      </a:lnTo>
                      <a:close/>
                      <a:moveTo>
                        <a:pt x="0" y="1507604"/>
                      </a:moveTo>
                      <a:lnTo>
                        <a:pt x="612000" y="1507604"/>
                      </a:lnTo>
                      <a:lnTo>
                        <a:pt x="612000" y="3931865"/>
                      </a:lnTo>
                      <a:lnTo>
                        <a:pt x="0" y="3931865"/>
                      </a:lnTo>
                      <a:close/>
                      <a:moveTo>
                        <a:pt x="2070064" y="1348081"/>
                      </a:moveTo>
                      <a:lnTo>
                        <a:pt x="2070064" y="1456081"/>
                      </a:lnTo>
                      <a:lnTo>
                        <a:pt x="2286064" y="1456081"/>
                      </a:lnTo>
                      <a:lnTo>
                        <a:pt x="2286064" y="1348081"/>
                      </a:lnTo>
                      <a:close/>
                      <a:moveTo>
                        <a:pt x="1638016" y="1338744"/>
                      </a:moveTo>
                      <a:lnTo>
                        <a:pt x="1638016" y="1446744"/>
                      </a:lnTo>
                      <a:lnTo>
                        <a:pt x="1854016" y="1446744"/>
                      </a:lnTo>
                      <a:lnTo>
                        <a:pt x="1854016" y="1338744"/>
                      </a:lnTo>
                      <a:close/>
                      <a:moveTo>
                        <a:pt x="2628148" y="1267865"/>
                      </a:moveTo>
                      <a:lnTo>
                        <a:pt x="3240148" y="1267865"/>
                      </a:lnTo>
                      <a:lnTo>
                        <a:pt x="3240148" y="3931865"/>
                      </a:lnTo>
                      <a:lnTo>
                        <a:pt x="2628148" y="3931865"/>
                      </a:lnTo>
                      <a:close/>
                      <a:moveTo>
                        <a:pt x="692988" y="1267865"/>
                      </a:moveTo>
                      <a:lnTo>
                        <a:pt x="1304988" y="1267865"/>
                      </a:lnTo>
                      <a:lnTo>
                        <a:pt x="1304988" y="3931865"/>
                      </a:lnTo>
                      <a:lnTo>
                        <a:pt x="692988" y="3931865"/>
                      </a:lnTo>
                      <a:close/>
                      <a:moveTo>
                        <a:pt x="2070064" y="1105431"/>
                      </a:moveTo>
                      <a:lnTo>
                        <a:pt x="2070064" y="1213431"/>
                      </a:lnTo>
                      <a:lnTo>
                        <a:pt x="2286064" y="1213431"/>
                      </a:lnTo>
                      <a:lnTo>
                        <a:pt x="2286064" y="1105431"/>
                      </a:lnTo>
                      <a:close/>
                      <a:moveTo>
                        <a:pt x="1638016" y="1096094"/>
                      </a:moveTo>
                      <a:lnTo>
                        <a:pt x="1638016" y="1204094"/>
                      </a:lnTo>
                      <a:lnTo>
                        <a:pt x="1854016" y="1204094"/>
                      </a:lnTo>
                      <a:lnTo>
                        <a:pt x="1854016" y="1096094"/>
                      </a:lnTo>
                      <a:close/>
                      <a:moveTo>
                        <a:pt x="2070064" y="862781"/>
                      </a:moveTo>
                      <a:lnTo>
                        <a:pt x="2070064" y="970781"/>
                      </a:lnTo>
                      <a:lnTo>
                        <a:pt x="2286064" y="970781"/>
                      </a:lnTo>
                      <a:lnTo>
                        <a:pt x="2286064" y="862781"/>
                      </a:lnTo>
                      <a:close/>
                      <a:moveTo>
                        <a:pt x="1638016" y="853444"/>
                      </a:moveTo>
                      <a:lnTo>
                        <a:pt x="1638016" y="961444"/>
                      </a:lnTo>
                      <a:lnTo>
                        <a:pt x="1854016" y="961444"/>
                      </a:lnTo>
                      <a:lnTo>
                        <a:pt x="1854016" y="853444"/>
                      </a:lnTo>
                      <a:close/>
                      <a:moveTo>
                        <a:pt x="1883174" y="0"/>
                      </a:moveTo>
                      <a:lnTo>
                        <a:pt x="2040907" y="0"/>
                      </a:lnTo>
                      <a:lnTo>
                        <a:pt x="2040907" y="355600"/>
                      </a:lnTo>
                      <a:lnTo>
                        <a:pt x="2178064" y="355600"/>
                      </a:lnTo>
                      <a:lnTo>
                        <a:pt x="2178064" y="596007"/>
                      </a:lnTo>
                      <a:lnTo>
                        <a:pt x="2538104" y="596007"/>
                      </a:lnTo>
                      <a:lnTo>
                        <a:pt x="2538104" y="3931865"/>
                      </a:lnTo>
                      <a:lnTo>
                        <a:pt x="2142040" y="3931865"/>
                      </a:lnTo>
                      <a:lnTo>
                        <a:pt x="2142040" y="3291036"/>
                      </a:lnTo>
                      <a:lnTo>
                        <a:pt x="1782040" y="3291036"/>
                      </a:lnTo>
                      <a:lnTo>
                        <a:pt x="1782040" y="3931865"/>
                      </a:lnTo>
                      <a:lnTo>
                        <a:pt x="1385976" y="3931865"/>
                      </a:lnTo>
                      <a:lnTo>
                        <a:pt x="1385976" y="596007"/>
                      </a:lnTo>
                      <a:lnTo>
                        <a:pt x="1746016" y="596007"/>
                      </a:lnTo>
                      <a:lnTo>
                        <a:pt x="1746016" y="355600"/>
                      </a:lnTo>
                      <a:lnTo>
                        <a:pt x="1883174" y="35560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286">
                    <a:defRPr/>
                  </a:pPr>
                  <a:endParaRPr lang="ko-KR" altLang="en-US" sz="2701" kern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sp>
              <p:nvSpPr>
                <p:cNvPr id="38" name="Right Triangle 13">
                  <a:extLst>
                    <a:ext uri="{FF2B5EF4-FFF2-40B4-BE49-F238E27FC236}">
                      <a16:creationId xmlns:a16="http://schemas.microsoft.com/office/drawing/2014/main" id="{1B7E7510-65CC-42BC-B5C4-58F2435F8154}"/>
                    </a:ext>
                  </a:extLst>
                </p:cNvPr>
                <p:cNvSpPr/>
                <p:nvPr/>
              </p:nvSpPr>
              <p:spPr>
                <a:xfrm>
                  <a:off x="1823542" y="1617134"/>
                  <a:ext cx="504056" cy="504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32" h="3921971">
                      <a:moveTo>
                        <a:pt x="3379043" y="3254688"/>
                      </a:moveTo>
                      <a:lnTo>
                        <a:pt x="3379043" y="3462328"/>
                      </a:lnTo>
                      <a:lnTo>
                        <a:pt x="3628183" y="3462328"/>
                      </a:lnTo>
                      <a:lnTo>
                        <a:pt x="3628183" y="3254688"/>
                      </a:lnTo>
                      <a:close/>
                      <a:moveTo>
                        <a:pt x="2945132" y="3254688"/>
                      </a:moveTo>
                      <a:lnTo>
                        <a:pt x="2945132" y="3462328"/>
                      </a:lnTo>
                      <a:lnTo>
                        <a:pt x="3194272" y="3462328"/>
                      </a:lnTo>
                      <a:lnTo>
                        <a:pt x="3194272" y="3254688"/>
                      </a:lnTo>
                      <a:close/>
                      <a:moveTo>
                        <a:pt x="2514947" y="3254688"/>
                      </a:moveTo>
                      <a:lnTo>
                        <a:pt x="2514947" y="3462328"/>
                      </a:lnTo>
                      <a:lnTo>
                        <a:pt x="2764087" y="3462328"/>
                      </a:lnTo>
                      <a:lnTo>
                        <a:pt x="2764087" y="3254688"/>
                      </a:lnTo>
                      <a:close/>
                      <a:moveTo>
                        <a:pt x="3379043" y="2864535"/>
                      </a:moveTo>
                      <a:lnTo>
                        <a:pt x="3379043" y="3072175"/>
                      </a:lnTo>
                      <a:lnTo>
                        <a:pt x="3628183" y="3072175"/>
                      </a:lnTo>
                      <a:lnTo>
                        <a:pt x="3628183" y="2864535"/>
                      </a:lnTo>
                      <a:close/>
                      <a:moveTo>
                        <a:pt x="2945132" y="2864535"/>
                      </a:moveTo>
                      <a:lnTo>
                        <a:pt x="2945132" y="3072175"/>
                      </a:lnTo>
                      <a:lnTo>
                        <a:pt x="3194272" y="3072175"/>
                      </a:lnTo>
                      <a:lnTo>
                        <a:pt x="3194272" y="2864535"/>
                      </a:lnTo>
                      <a:close/>
                      <a:moveTo>
                        <a:pt x="2514947" y="2864535"/>
                      </a:moveTo>
                      <a:lnTo>
                        <a:pt x="2514947" y="3072175"/>
                      </a:lnTo>
                      <a:lnTo>
                        <a:pt x="2764087" y="3072175"/>
                      </a:lnTo>
                      <a:lnTo>
                        <a:pt x="2764087" y="2864535"/>
                      </a:lnTo>
                      <a:close/>
                      <a:moveTo>
                        <a:pt x="1945832" y="2577619"/>
                      </a:moveTo>
                      <a:lnTo>
                        <a:pt x="1945832" y="2937659"/>
                      </a:lnTo>
                      <a:lnTo>
                        <a:pt x="2124754" y="2937659"/>
                      </a:lnTo>
                      <a:lnTo>
                        <a:pt x="2124754" y="2577619"/>
                      </a:lnTo>
                      <a:close/>
                      <a:moveTo>
                        <a:pt x="1531681" y="2577619"/>
                      </a:moveTo>
                      <a:lnTo>
                        <a:pt x="1531681" y="2937659"/>
                      </a:lnTo>
                      <a:lnTo>
                        <a:pt x="1710603" y="2937659"/>
                      </a:lnTo>
                      <a:lnTo>
                        <a:pt x="1710603" y="2577619"/>
                      </a:lnTo>
                      <a:close/>
                      <a:moveTo>
                        <a:pt x="1117528" y="2577619"/>
                      </a:moveTo>
                      <a:lnTo>
                        <a:pt x="1117528" y="2937659"/>
                      </a:lnTo>
                      <a:lnTo>
                        <a:pt x="1296450" y="2937659"/>
                      </a:lnTo>
                      <a:lnTo>
                        <a:pt x="1296450" y="2577619"/>
                      </a:lnTo>
                      <a:close/>
                      <a:moveTo>
                        <a:pt x="703375" y="2577619"/>
                      </a:moveTo>
                      <a:lnTo>
                        <a:pt x="703375" y="2937659"/>
                      </a:lnTo>
                      <a:lnTo>
                        <a:pt x="882297" y="2937659"/>
                      </a:lnTo>
                      <a:lnTo>
                        <a:pt x="882297" y="2577619"/>
                      </a:lnTo>
                      <a:close/>
                      <a:moveTo>
                        <a:pt x="289222" y="2577619"/>
                      </a:moveTo>
                      <a:lnTo>
                        <a:pt x="289222" y="2937659"/>
                      </a:lnTo>
                      <a:lnTo>
                        <a:pt x="468144" y="2937659"/>
                      </a:lnTo>
                      <a:lnTo>
                        <a:pt x="468144" y="2577619"/>
                      </a:lnTo>
                      <a:close/>
                      <a:moveTo>
                        <a:pt x="3379043" y="2474382"/>
                      </a:moveTo>
                      <a:lnTo>
                        <a:pt x="3379043" y="2682022"/>
                      </a:lnTo>
                      <a:lnTo>
                        <a:pt x="3628183" y="2682022"/>
                      </a:lnTo>
                      <a:lnTo>
                        <a:pt x="3628183" y="2474382"/>
                      </a:lnTo>
                      <a:close/>
                      <a:moveTo>
                        <a:pt x="2945132" y="2474382"/>
                      </a:moveTo>
                      <a:lnTo>
                        <a:pt x="2945132" y="2682022"/>
                      </a:lnTo>
                      <a:lnTo>
                        <a:pt x="3194272" y="2682022"/>
                      </a:lnTo>
                      <a:lnTo>
                        <a:pt x="3194272" y="2474382"/>
                      </a:lnTo>
                      <a:close/>
                      <a:moveTo>
                        <a:pt x="2514947" y="2474382"/>
                      </a:moveTo>
                      <a:lnTo>
                        <a:pt x="2514947" y="2682022"/>
                      </a:lnTo>
                      <a:lnTo>
                        <a:pt x="2764087" y="2682022"/>
                      </a:lnTo>
                      <a:lnTo>
                        <a:pt x="2764087" y="2474382"/>
                      </a:lnTo>
                      <a:close/>
                      <a:moveTo>
                        <a:pt x="3379043" y="2084229"/>
                      </a:moveTo>
                      <a:lnTo>
                        <a:pt x="3379043" y="2291869"/>
                      </a:lnTo>
                      <a:lnTo>
                        <a:pt x="3628183" y="2291869"/>
                      </a:lnTo>
                      <a:lnTo>
                        <a:pt x="3628183" y="2084229"/>
                      </a:lnTo>
                      <a:close/>
                      <a:moveTo>
                        <a:pt x="2945132" y="2084229"/>
                      </a:moveTo>
                      <a:lnTo>
                        <a:pt x="2945132" y="2291869"/>
                      </a:lnTo>
                      <a:lnTo>
                        <a:pt x="3194272" y="2291869"/>
                      </a:lnTo>
                      <a:lnTo>
                        <a:pt x="3194272" y="2084229"/>
                      </a:lnTo>
                      <a:close/>
                      <a:moveTo>
                        <a:pt x="2514947" y="2084229"/>
                      </a:moveTo>
                      <a:lnTo>
                        <a:pt x="2514947" y="2291869"/>
                      </a:lnTo>
                      <a:lnTo>
                        <a:pt x="2764087" y="2291869"/>
                      </a:lnTo>
                      <a:lnTo>
                        <a:pt x="2764087" y="2084229"/>
                      </a:lnTo>
                      <a:close/>
                      <a:moveTo>
                        <a:pt x="2124144" y="1714020"/>
                      </a:moveTo>
                      <a:lnTo>
                        <a:pt x="2124144" y="2164020"/>
                      </a:lnTo>
                      <a:lnTo>
                        <a:pt x="1296144" y="2164020"/>
                      </a:lnTo>
                      <a:close/>
                      <a:moveTo>
                        <a:pt x="197090" y="609603"/>
                      </a:moveTo>
                      <a:lnTo>
                        <a:pt x="525322" y="609603"/>
                      </a:lnTo>
                      <a:lnTo>
                        <a:pt x="584058" y="2101023"/>
                      </a:lnTo>
                      <a:lnTo>
                        <a:pt x="1296144" y="1714020"/>
                      </a:lnTo>
                      <a:lnTo>
                        <a:pt x="1296144" y="2164020"/>
                      </a:lnTo>
                      <a:lnTo>
                        <a:pt x="586539" y="2164020"/>
                      </a:lnTo>
                      <a:lnTo>
                        <a:pt x="590547" y="2265787"/>
                      </a:lnTo>
                      <a:lnTo>
                        <a:pt x="2232248" y="2265787"/>
                      </a:lnTo>
                      <a:lnTo>
                        <a:pt x="2232248" y="1954513"/>
                      </a:lnTo>
                      <a:lnTo>
                        <a:pt x="2232248" y="1054513"/>
                      </a:lnTo>
                      <a:lnTo>
                        <a:pt x="3888248" y="1954513"/>
                      </a:lnTo>
                      <a:lnTo>
                        <a:pt x="3888432" y="1954513"/>
                      </a:lnTo>
                      <a:lnTo>
                        <a:pt x="3888432" y="3921971"/>
                      </a:lnTo>
                      <a:lnTo>
                        <a:pt x="2304256" y="3921971"/>
                      </a:lnTo>
                      <a:lnTo>
                        <a:pt x="2232248" y="3921971"/>
                      </a:lnTo>
                      <a:lnTo>
                        <a:pt x="772857" y="3921971"/>
                      </a:lnTo>
                      <a:lnTo>
                        <a:pt x="772857" y="3290059"/>
                      </a:lnTo>
                      <a:lnTo>
                        <a:pt x="361206" y="3290059"/>
                      </a:lnTo>
                      <a:lnTo>
                        <a:pt x="361206" y="3921971"/>
                      </a:lnTo>
                      <a:lnTo>
                        <a:pt x="0" y="3921971"/>
                      </a:lnTo>
                      <a:lnTo>
                        <a:pt x="0" y="2265787"/>
                      </a:lnTo>
                      <a:lnTo>
                        <a:pt x="131865" y="2265787"/>
                      </a:lnTo>
                      <a:close/>
                      <a:moveTo>
                        <a:pt x="929888" y="0"/>
                      </a:moveTo>
                      <a:cubicBezTo>
                        <a:pt x="1019595" y="0"/>
                        <a:pt x="1124659" y="30463"/>
                        <a:pt x="1166726" y="102575"/>
                      </a:cubicBezTo>
                      <a:cubicBezTo>
                        <a:pt x="1212070" y="48192"/>
                        <a:pt x="1255094" y="19511"/>
                        <a:pt x="1304210" y="14210"/>
                      </a:cubicBezTo>
                      <a:cubicBezTo>
                        <a:pt x="1353326" y="8909"/>
                        <a:pt x="1418945" y="35057"/>
                        <a:pt x="1461423" y="70767"/>
                      </a:cubicBezTo>
                      <a:cubicBezTo>
                        <a:pt x="1500648" y="39845"/>
                        <a:pt x="1550404" y="23049"/>
                        <a:pt x="1604082" y="23049"/>
                      </a:cubicBezTo>
                      <a:cubicBezTo>
                        <a:pt x="1692530" y="23049"/>
                        <a:pt x="1770327" y="68651"/>
                        <a:pt x="1814928" y="137833"/>
                      </a:cubicBezTo>
                      <a:cubicBezTo>
                        <a:pt x="1859765" y="69447"/>
                        <a:pt x="1937139" y="24416"/>
                        <a:pt x="2025031" y="24416"/>
                      </a:cubicBezTo>
                      <a:cubicBezTo>
                        <a:pt x="2135143" y="24416"/>
                        <a:pt x="2228747" y="95092"/>
                        <a:pt x="2261925" y="193913"/>
                      </a:cubicBezTo>
                      <a:cubicBezTo>
                        <a:pt x="2262329" y="193791"/>
                        <a:pt x="2262735" y="193790"/>
                        <a:pt x="2263140" y="193790"/>
                      </a:cubicBezTo>
                      <a:cubicBezTo>
                        <a:pt x="2402209" y="193790"/>
                        <a:pt x="2514947" y="306528"/>
                        <a:pt x="2514947" y="445597"/>
                      </a:cubicBezTo>
                      <a:cubicBezTo>
                        <a:pt x="2514947" y="584666"/>
                        <a:pt x="2402209" y="697404"/>
                        <a:pt x="2263140" y="697404"/>
                      </a:cubicBezTo>
                      <a:cubicBezTo>
                        <a:pt x="2176391" y="697404"/>
                        <a:pt x="2099888" y="653537"/>
                        <a:pt x="2054640" y="586750"/>
                      </a:cubicBezTo>
                      <a:cubicBezTo>
                        <a:pt x="2010395" y="653762"/>
                        <a:pt x="1934062" y="697404"/>
                        <a:pt x="1847535" y="697404"/>
                      </a:cubicBezTo>
                      <a:cubicBezTo>
                        <a:pt x="1789311" y="697404"/>
                        <a:pt x="1735702" y="677642"/>
                        <a:pt x="1693695" y="643630"/>
                      </a:cubicBezTo>
                      <a:cubicBezTo>
                        <a:pt x="1651689" y="677642"/>
                        <a:pt x="1598080" y="697404"/>
                        <a:pt x="1539855" y="697404"/>
                      </a:cubicBezTo>
                      <a:cubicBezTo>
                        <a:pt x="1441551" y="697404"/>
                        <a:pt x="1356403" y="641072"/>
                        <a:pt x="1315888" y="558445"/>
                      </a:cubicBezTo>
                      <a:cubicBezTo>
                        <a:pt x="1272229" y="598661"/>
                        <a:pt x="1206400" y="634839"/>
                        <a:pt x="1149712" y="622576"/>
                      </a:cubicBezTo>
                      <a:cubicBezTo>
                        <a:pt x="1096483" y="611061"/>
                        <a:pt x="1025744" y="572014"/>
                        <a:pt x="984978" y="498638"/>
                      </a:cubicBezTo>
                      <a:cubicBezTo>
                        <a:pt x="959504" y="574665"/>
                        <a:pt x="887516" y="629050"/>
                        <a:pt x="802824" y="629050"/>
                      </a:cubicBezTo>
                      <a:cubicBezTo>
                        <a:pt x="724492" y="629050"/>
                        <a:pt x="657026" y="582526"/>
                        <a:pt x="627413" y="515210"/>
                      </a:cubicBezTo>
                      <a:cubicBezTo>
                        <a:pt x="584988" y="553591"/>
                        <a:pt x="527392" y="574026"/>
                        <a:pt x="479717" y="567162"/>
                      </a:cubicBezTo>
                      <a:cubicBezTo>
                        <a:pt x="439788" y="561414"/>
                        <a:pt x="406466" y="547383"/>
                        <a:pt x="379767" y="527160"/>
                      </a:cubicBezTo>
                      <a:cubicBezTo>
                        <a:pt x="310874" y="498171"/>
                        <a:pt x="262300" y="430445"/>
                        <a:pt x="261518" y="351249"/>
                      </a:cubicBezTo>
                      <a:cubicBezTo>
                        <a:pt x="261425" y="351089"/>
                        <a:pt x="261381" y="350918"/>
                        <a:pt x="261338" y="350746"/>
                      </a:cubicBezTo>
                      <a:cubicBezTo>
                        <a:pt x="228153" y="316942"/>
                        <a:pt x="208360" y="270473"/>
                        <a:pt x="208360" y="219381"/>
                      </a:cubicBezTo>
                      <a:cubicBezTo>
                        <a:pt x="208360" y="112466"/>
                        <a:pt x="295031" y="25795"/>
                        <a:pt x="401946" y="25795"/>
                      </a:cubicBezTo>
                      <a:cubicBezTo>
                        <a:pt x="425158" y="25795"/>
                        <a:pt x="447416" y="29880"/>
                        <a:pt x="467791" y="38056"/>
                      </a:cubicBezTo>
                      <a:cubicBezTo>
                        <a:pt x="585794" y="17893"/>
                        <a:pt x="696162" y="87852"/>
                        <a:pt x="737322" y="124235"/>
                      </a:cubicBezTo>
                      <a:cubicBezTo>
                        <a:pt x="782627" y="68126"/>
                        <a:pt x="852143" y="0"/>
                        <a:pt x="929888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286">
                    <a:defRPr/>
                  </a:pPr>
                  <a:endParaRPr lang="ko-KR" altLang="en-US" sz="2701" kern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sp>
              <p:nvSpPr>
                <p:cNvPr id="39" name="Rectangle 24">
                  <a:extLst>
                    <a:ext uri="{FF2B5EF4-FFF2-40B4-BE49-F238E27FC236}">
                      <a16:creationId xmlns:a16="http://schemas.microsoft.com/office/drawing/2014/main" id="{C797CCEE-4A65-4F75-A55F-487DDF7C1DA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0700000">
                  <a:off x="2300573" y="1797574"/>
                  <a:ext cx="456968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5825" h="2998234">
                      <a:moveTo>
                        <a:pt x="571963" y="2092124"/>
                      </a:moveTo>
                      <a:lnTo>
                        <a:pt x="465390" y="2092124"/>
                      </a:lnTo>
                      <a:lnTo>
                        <a:pt x="571963" y="2198697"/>
                      </a:lnTo>
                      <a:close/>
                      <a:moveTo>
                        <a:pt x="571962" y="1939097"/>
                      </a:moveTo>
                      <a:lnTo>
                        <a:pt x="465390" y="2045669"/>
                      </a:lnTo>
                      <a:lnTo>
                        <a:pt x="571962" y="2045669"/>
                      </a:lnTo>
                      <a:close/>
                      <a:moveTo>
                        <a:pt x="724990" y="2092124"/>
                      </a:moveTo>
                      <a:lnTo>
                        <a:pt x="618417" y="2092124"/>
                      </a:lnTo>
                      <a:lnTo>
                        <a:pt x="618418" y="2198697"/>
                      </a:lnTo>
                      <a:close/>
                      <a:moveTo>
                        <a:pt x="618418" y="1939104"/>
                      </a:moveTo>
                      <a:lnTo>
                        <a:pt x="618417" y="2045669"/>
                      </a:lnTo>
                      <a:lnTo>
                        <a:pt x="724982" y="2045669"/>
                      </a:lnTo>
                      <a:close/>
                      <a:moveTo>
                        <a:pt x="760612" y="1901643"/>
                      </a:moveTo>
                      <a:lnTo>
                        <a:pt x="654047" y="1901643"/>
                      </a:lnTo>
                      <a:lnTo>
                        <a:pt x="760612" y="2008208"/>
                      </a:lnTo>
                      <a:close/>
                      <a:moveTo>
                        <a:pt x="760612" y="1748616"/>
                      </a:moveTo>
                      <a:lnTo>
                        <a:pt x="654040" y="1855188"/>
                      </a:lnTo>
                      <a:lnTo>
                        <a:pt x="760612" y="1855188"/>
                      </a:lnTo>
                      <a:close/>
                      <a:moveTo>
                        <a:pt x="913640" y="1901643"/>
                      </a:moveTo>
                      <a:lnTo>
                        <a:pt x="807067" y="1901643"/>
                      </a:lnTo>
                      <a:lnTo>
                        <a:pt x="807067" y="2008216"/>
                      </a:lnTo>
                      <a:close/>
                      <a:moveTo>
                        <a:pt x="807067" y="1748615"/>
                      </a:moveTo>
                      <a:lnTo>
                        <a:pt x="807067" y="1855188"/>
                      </a:lnTo>
                      <a:lnTo>
                        <a:pt x="913640" y="1855188"/>
                      </a:lnTo>
                      <a:close/>
                      <a:moveTo>
                        <a:pt x="953368" y="1708887"/>
                      </a:moveTo>
                      <a:lnTo>
                        <a:pt x="846796" y="1708887"/>
                      </a:lnTo>
                      <a:lnTo>
                        <a:pt x="953368" y="1815459"/>
                      </a:lnTo>
                      <a:close/>
                      <a:moveTo>
                        <a:pt x="953368" y="1555860"/>
                      </a:moveTo>
                      <a:lnTo>
                        <a:pt x="846796" y="1662432"/>
                      </a:lnTo>
                      <a:lnTo>
                        <a:pt x="953368" y="1662432"/>
                      </a:lnTo>
                      <a:close/>
                      <a:moveTo>
                        <a:pt x="1106396" y="1708887"/>
                      </a:moveTo>
                      <a:lnTo>
                        <a:pt x="999823" y="1708887"/>
                      </a:lnTo>
                      <a:lnTo>
                        <a:pt x="999823" y="1815460"/>
                      </a:lnTo>
                      <a:close/>
                      <a:moveTo>
                        <a:pt x="999823" y="1555860"/>
                      </a:moveTo>
                      <a:lnTo>
                        <a:pt x="999823" y="1662432"/>
                      </a:lnTo>
                      <a:lnTo>
                        <a:pt x="1106396" y="1662432"/>
                      </a:lnTo>
                      <a:close/>
                      <a:moveTo>
                        <a:pt x="1144754" y="1514764"/>
                      </a:moveTo>
                      <a:lnTo>
                        <a:pt x="1038182" y="1514764"/>
                      </a:lnTo>
                      <a:lnTo>
                        <a:pt x="1144754" y="1621337"/>
                      </a:lnTo>
                      <a:close/>
                      <a:moveTo>
                        <a:pt x="1144754" y="1361737"/>
                      </a:moveTo>
                      <a:lnTo>
                        <a:pt x="1038182" y="1468309"/>
                      </a:lnTo>
                      <a:lnTo>
                        <a:pt x="1144754" y="1468309"/>
                      </a:lnTo>
                      <a:close/>
                      <a:moveTo>
                        <a:pt x="1297782" y="1514764"/>
                      </a:moveTo>
                      <a:lnTo>
                        <a:pt x="1191209" y="1514764"/>
                      </a:lnTo>
                      <a:lnTo>
                        <a:pt x="1191209" y="1621337"/>
                      </a:lnTo>
                      <a:close/>
                      <a:moveTo>
                        <a:pt x="1191209" y="1361737"/>
                      </a:moveTo>
                      <a:lnTo>
                        <a:pt x="1191209" y="1468309"/>
                      </a:lnTo>
                      <a:lnTo>
                        <a:pt x="1297782" y="1468309"/>
                      </a:lnTo>
                      <a:close/>
                      <a:moveTo>
                        <a:pt x="1335838" y="1323681"/>
                      </a:moveTo>
                      <a:lnTo>
                        <a:pt x="1229266" y="1323681"/>
                      </a:lnTo>
                      <a:lnTo>
                        <a:pt x="1335838" y="1430253"/>
                      </a:lnTo>
                      <a:close/>
                      <a:moveTo>
                        <a:pt x="1335838" y="1170654"/>
                      </a:moveTo>
                      <a:lnTo>
                        <a:pt x="1229266" y="1277226"/>
                      </a:lnTo>
                      <a:lnTo>
                        <a:pt x="1335838" y="1277226"/>
                      </a:lnTo>
                      <a:close/>
                      <a:moveTo>
                        <a:pt x="1488865" y="1323681"/>
                      </a:moveTo>
                      <a:lnTo>
                        <a:pt x="1382293" y="1323681"/>
                      </a:lnTo>
                      <a:lnTo>
                        <a:pt x="1382293" y="1430253"/>
                      </a:lnTo>
                      <a:close/>
                      <a:moveTo>
                        <a:pt x="1382293" y="1170653"/>
                      </a:moveTo>
                      <a:lnTo>
                        <a:pt x="1382293" y="1277226"/>
                      </a:lnTo>
                      <a:lnTo>
                        <a:pt x="1488865" y="1277226"/>
                      </a:lnTo>
                      <a:close/>
                      <a:moveTo>
                        <a:pt x="2914702" y="2523007"/>
                      </a:moveTo>
                      <a:cubicBezTo>
                        <a:pt x="2900642" y="2508947"/>
                        <a:pt x="2877845" y="2508947"/>
                        <a:pt x="2863784" y="2523007"/>
                      </a:cubicBezTo>
                      <a:cubicBezTo>
                        <a:pt x="2849724" y="2537067"/>
                        <a:pt x="2849724" y="2559864"/>
                        <a:pt x="2863784" y="2573924"/>
                      </a:cubicBezTo>
                      <a:cubicBezTo>
                        <a:pt x="2877845" y="2587985"/>
                        <a:pt x="2900642" y="2587985"/>
                        <a:pt x="2914702" y="2573924"/>
                      </a:cubicBezTo>
                      <a:cubicBezTo>
                        <a:pt x="2928762" y="2559864"/>
                        <a:pt x="2928762" y="2537067"/>
                        <a:pt x="2914702" y="2523007"/>
                      </a:cubicBezTo>
                      <a:close/>
                      <a:moveTo>
                        <a:pt x="1526922" y="1132597"/>
                      </a:moveTo>
                      <a:lnTo>
                        <a:pt x="1420350" y="1132596"/>
                      </a:lnTo>
                      <a:lnTo>
                        <a:pt x="1526922" y="1239169"/>
                      </a:lnTo>
                      <a:close/>
                      <a:moveTo>
                        <a:pt x="1526922" y="979569"/>
                      </a:moveTo>
                      <a:lnTo>
                        <a:pt x="1420350" y="1086141"/>
                      </a:lnTo>
                      <a:lnTo>
                        <a:pt x="1526922" y="1086142"/>
                      </a:lnTo>
                      <a:close/>
                      <a:moveTo>
                        <a:pt x="1679950" y="1132597"/>
                      </a:moveTo>
                      <a:lnTo>
                        <a:pt x="1573377" y="1132597"/>
                      </a:lnTo>
                      <a:lnTo>
                        <a:pt x="1573377" y="1239169"/>
                      </a:lnTo>
                      <a:close/>
                      <a:moveTo>
                        <a:pt x="1573377" y="979569"/>
                      </a:moveTo>
                      <a:lnTo>
                        <a:pt x="1573377" y="1086142"/>
                      </a:lnTo>
                      <a:lnTo>
                        <a:pt x="1679950" y="1086142"/>
                      </a:lnTo>
                      <a:close/>
                      <a:moveTo>
                        <a:pt x="1718007" y="941512"/>
                      </a:moveTo>
                      <a:lnTo>
                        <a:pt x="1611434" y="941512"/>
                      </a:lnTo>
                      <a:lnTo>
                        <a:pt x="1718007" y="1048085"/>
                      </a:lnTo>
                      <a:close/>
                      <a:moveTo>
                        <a:pt x="1718006" y="788485"/>
                      </a:moveTo>
                      <a:lnTo>
                        <a:pt x="1611434" y="895057"/>
                      </a:lnTo>
                      <a:lnTo>
                        <a:pt x="1718006" y="895057"/>
                      </a:lnTo>
                      <a:close/>
                      <a:moveTo>
                        <a:pt x="1871034" y="941512"/>
                      </a:moveTo>
                      <a:lnTo>
                        <a:pt x="1764461" y="941512"/>
                      </a:lnTo>
                      <a:lnTo>
                        <a:pt x="1764462" y="1048085"/>
                      </a:lnTo>
                      <a:close/>
                      <a:moveTo>
                        <a:pt x="1764461" y="788485"/>
                      </a:moveTo>
                      <a:lnTo>
                        <a:pt x="1764462" y="895057"/>
                      </a:lnTo>
                      <a:lnTo>
                        <a:pt x="1871034" y="895057"/>
                      </a:lnTo>
                      <a:close/>
                      <a:moveTo>
                        <a:pt x="3382381" y="1946466"/>
                      </a:moveTo>
                      <a:lnTo>
                        <a:pt x="2893361" y="2435486"/>
                      </a:lnTo>
                      <a:lnTo>
                        <a:pt x="2933988" y="2428503"/>
                      </a:lnTo>
                      <a:lnTo>
                        <a:pt x="3009207" y="2503722"/>
                      </a:lnTo>
                      <a:lnTo>
                        <a:pt x="3003173" y="2538827"/>
                      </a:lnTo>
                      <a:lnTo>
                        <a:pt x="3488958" y="2053042"/>
                      </a:lnTo>
                      <a:lnTo>
                        <a:pt x="3388629" y="1952714"/>
                      </a:lnTo>
                      <a:close/>
                      <a:moveTo>
                        <a:pt x="2405874" y="794872"/>
                      </a:moveTo>
                      <a:lnTo>
                        <a:pt x="2299301" y="794872"/>
                      </a:lnTo>
                      <a:lnTo>
                        <a:pt x="2405874" y="901444"/>
                      </a:lnTo>
                      <a:close/>
                      <a:moveTo>
                        <a:pt x="2789111" y="1176277"/>
                      </a:moveTo>
                      <a:lnTo>
                        <a:pt x="2682538" y="1176278"/>
                      </a:lnTo>
                      <a:lnTo>
                        <a:pt x="2789111" y="1282850"/>
                      </a:lnTo>
                      <a:close/>
                      <a:moveTo>
                        <a:pt x="2596355" y="983521"/>
                      </a:moveTo>
                      <a:lnTo>
                        <a:pt x="2489782" y="983522"/>
                      </a:lnTo>
                      <a:lnTo>
                        <a:pt x="2596355" y="1090094"/>
                      </a:lnTo>
                      <a:close/>
                      <a:moveTo>
                        <a:pt x="3174317" y="1558747"/>
                      </a:moveTo>
                      <a:lnTo>
                        <a:pt x="3067745" y="1558747"/>
                      </a:lnTo>
                      <a:lnTo>
                        <a:pt x="3174317" y="1665320"/>
                      </a:lnTo>
                      <a:close/>
                      <a:moveTo>
                        <a:pt x="2983234" y="1367664"/>
                      </a:moveTo>
                      <a:lnTo>
                        <a:pt x="2876661" y="1367664"/>
                      </a:lnTo>
                      <a:lnTo>
                        <a:pt x="2983234" y="1474236"/>
                      </a:lnTo>
                      <a:close/>
                      <a:moveTo>
                        <a:pt x="3556486" y="1940915"/>
                      </a:moveTo>
                      <a:lnTo>
                        <a:pt x="3449914" y="1940915"/>
                      </a:lnTo>
                      <a:lnTo>
                        <a:pt x="3556487" y="2047488"/>
                      </a:lnTo>
                      <a:close/>
                      <a:moveTo>
                        <a:pt x="3365402" y="1749831"/>
                      </a:moveTo>
                      <a:lnTo>
                        <a:pt x="3258830" y="1749831"/>
                      </a:lnTo>
                      <a:lnTo>
                        <a:pt x="3365402" y="1856404"/>
                      </a:lnTo>
                      <a:close/>
                      <a:moveTo>
                        <a:pt x="3761426" y="2144804"/>
                      </a:moveTo>
                      <a:lnTo>
                        <a:pt x="3654853" y="2144804"/>
                      </a:lnTo>
                      <a:lnTo>
                        <a:pt x="3761426" y="2251377"/>
                      </a:lnTo>
                      <a:close/>
                      <a:moveTo>
                        <a:pt x="2405874" y="657532"/>
                      </a:moveTo>
                      <a:lnTo>
                        <a:pt x="2314989" y="748417"/>
                      </a:lnTo>
                      <a:lnTo>
                        <a:pt x="2405874" y="748417"/>
                      </a:lnTo>
                      <a:close/>
                      <a:moveTo>
                        <a:pt x="2558894" y="794872"/>
                      </a:moveTo>
                      <a:lnTo>
                        <a:pt x="2452329" y="794872"/>
                      </a:lnTo>
                      <a:lnTo>
                        <a:pt x="2452329" y="901437"/>
                      </a:lnTo>
                      <a:close/>
                      <a:moveTo>
                        <a:pt x="2596355" y="830501"/>
                      </a:moveTo>
                      <a:lnTo>
                        <a:pt x="2489790" y="937067"/>
                      </a:lnTo>
                      <a:lnTo>
                        <a:pt x="2596355" y="937067"/>
                      </a:lnTo>
                      <a:close/>
                      <a:moveTo>
                        <a:pt x="2942138" y="1176278"/>
                      </a:moveTo>
                      <a:lnTo>
                        <a:pt x="2835566" y="1176277"/>
                      </a:lnTo>
                      <a:lnTo>
                        <a:pt x="2835566" y="1282850"/>
                      </a:lnTo>
                      <a:close/>
                      <a:moveTo>
                        <a:pt x="2789111" y="1023250"/>
                      </a:moveTo>
                      <a:lnTo>
                        <a:pt x="2682538" y="1129823"/>
                      </a:lnTo>
                      <a:lnTo>
                        <a:pt x="2789111" y="1129823"/>
                      </a:lnTo>
                      <a:close/>
                      <a:moveTo>
                        <a:pt x="2749382" y="983521"/>
                      </a:moveTo>
                      <a:lnTo>
                        <a:pt x="2642810" y="983522"/>
                      </a:lnTo>
                      <a:lnTo>
                        <a:pt x="2642810" y="1090094"/>
                      </a:lnTo>
                      <a:close/>
                      <a:moveTo>
                        <a:pt x="3327345" y="1558747"/>
                      </a:moveTo>
                      <a:lnTo>
                        <a:pt x="3220772" y="1558747"/>
                      </a:lnTo>
                      <a:lnTo>
                        <a:pt x="3220772" y="1665320"/>
                      </a:lnTo>
                      <a:close/>
                      <a:moveTo>
                        <a:pt x="3174317" y="1405720"/>
                      </a:moveTo>
                      <a:lnTo>
                        <a:pt x="3067745" y="1512292"/>
                      </a:lnTo>
                      <a:lnTo>
                        <a:pt x="3174317" y="1512292"/>
                      </a:lnTo>
                      <a:close/>
                      <a:moveTo>
                        <a:pt x="3136261" y="1367664"/>
                      </a:moveTo>
                      <a:lnTo>
                        <a:pt x="3029688" y="1367664"/>
                      </a:lnTo>
                      <a:lnTo>
                        <a:pt x="3029689" y="1474236"/>
                      </a:lnTo>
                      <a:close/>
                      <a:moveTo>
                        <a:pt x="2983234" y="1214636"/>
                      </a:moveTo>
                      <a:lnTo>
                        <a:pt x="2876661" y="1321209"/>
                      </a:lnTo>
                      <a:lnTo>
                        <a:pt x="2983234" y="1321209"/>
                      </a:lnTo>
                      <a:close/>
                      <a:moveTo>
                        <a:pt x="3709514" y="1940915"/>
                      </a:moveTo>
                      <a:lnTo>
                        <a:pt x="3602941" y="1940915"/>
                      </a:lnTo>
                      <a:lnTo>
                        <a:pt x="3602942" y="2047488"/>
                      </a:lnTo>
                      <a:close/>
                      <a:moveTo>
                        <a:pt x="3556487" y="1787888"/>
                      </a:moveTo>
                      <a:lnTo>
                        <a:pt x="3449914" y="1894460"/>
                      </a:lnTo>
                      <a:lnTo>
                        <a:pt x="3556486" y="1894460"/>
                      </a:lnTo>
                      <a:close/>
                      <a:moveTo>
                        <a:pt x="3518430" y="1749831"/>
                      </a:moveTo>
                      <a:lnTo>
                        <a:pt x="3411857" y="1749831"/>
                      </a:lnTo>
                      <a:lnTo>
                        <a:pt x="3411857" y="1856403"/>
                      </a:lnTo>
                      <a:close/>
                      <a:moveTo>
                        <a:pt x="3365402" y="1596803"/>
                      </a:moveTo>
                      <a:lnTo>
                        <a:pt x="3258830" y="1703376"/>
                      </a:lnTo>
                      <a:lnTo>
                        <a:pt x="3365402" y="1703376"/>
                      </a:lnTo>
                      <a:close/>
                      <a:moveTo>
                        <a:pt x="3761426" y="1991777"/>
                      </a:moveTo>
                      <a:lnTo>
                        <a:pt x="3654853" y="2098349"/>
                      </a:lnTo>
                      <a:lnTo>
                        <a:pt x="3761426" y="2098349"/>
                      </a:lnTo>
                      <a:close/>
                      <a:moveTo>
                        <a:pt x="2452329" y="641845"/>
                      </a:moveTo>
                      <a:lnTo>
                        <a:pt x="2452329" y="748417"/>
                      </a:lnTo>
                      <a:lnTo>
                        <a:pt x="2558901" y="748417"/>
                      </a:lnTo>
                      <a:close/>
                      <a:moveTo>
                        <a:pt x="2835566" y="1023250"/>
                      </a:moveTo>
                      <a:lnTo>
                        <a:pt x="2835566" y="1129822"/>
                      </a:lnTo>
                      <a:lnTo>
                        <a:pt x="2942138" y="1129822"/>
                      </a:lnTo>
                      <a:close/>
                      <a:moveTo>
                        <a:pt x="2642810" y="830494"/>
                      </a:moveTo>
                      <a:lnTo>
                        <a:pt x="2642810" y="937066"/>
                      </a:lnTo>
                      <a:lnTo>
                        <a:pt x="2749382" y="937066"/>
                      </a:lnTo>
                      <a:close/>
                      <a:moveTo>
                        <a:pt x="3220772" y="1405720"/>
                      </a:moveTo>
                      <a:lnTo>
                        <a:pt x="3220772" y="1512292"/>
                      </a:lnTo>
                      <a:lnTo>
                        <a:pt x="3327344" y="1512292"/>
                      </a:lnTo>
                      <a:close/>
                      <a:moveTo>
                        <a:pt x="3029688" y="1214636"/>
                      </a:moveTo>
                      <a:lnTo>
                        <a:pt x="3029688" y="1321209"/>
                      </a:lnTo>
                      <a:lnTo>
                        <a:pt x="3136261" y="1321209"/>
                      </a:lnTo>
                      <a:close/>
                      <a:moveTo>
                        <a:pt x="3602941" y="1787888"/>
                      </a:moveTo>
                      <a:lnTo>
                        <a:pt x="3602941" y="1894460"/>
                      </a:lnTo>
                      <a:lnTo>
                        <a:pt x="3709514" y="1894460"/>
                      </a:lnTo>
                      <a:close/>
                      <a:moveTo>
                        <a:pt x="3411857" y="1596803"/>
                      </a:moveTo>
                      <a:lnTo>
                        <a:pt x="3411857" y="1703376"/>
                      </a:lnTo>
                      <a:lnTo>
                        <a:pt x="3518429" y="1703376"/>
                      </a:lnTo>
                      <a:close/>
                      <a:moveTo>
                        <a:pt x="2353083" y="150965"/>
                      </a:moveTo>
                      <a:lnTo>
                        <a:pt x="2025288" y="132265"/>
                      </a:lnTo>
                      <a:lnTo>
                        <a:pt x="2071608" y="178585"/>
                      </a:lnTo>
                      <a:lnTo>
                        <a:pt x="2093619" y="156574"/>
                      </a:lnTo>
                      <a:lnTo>
                        <a:pt x="2220546" y="283501"/>
                      </a:lnTo>
                      <a:close/>
                      <a:moveTo>
                        <a:pt x="2523312" y="286240"/>
                      </a:moveTo>
                      <a:lnTo>
                        <a:pt x="2373298" y="436253"/>
                      </a:lnTo>
                      <a:lnTo>
                        <a:pt x="2500225" y="563180"/>
                      </a:lnTo>
                      <a:lnTo>
                        <a:pt x="2473487" y="589919"/>
                      </a:lnTo>
                      <a:lnTo>
                        <a:pt x="2618667" y="735099"/>
                      </a:lnTo>
                      <a:lnTo>
                        <a:pt x="2619582" y="734183"/>
                      </a:lnTo>
                      <a:lnTo>
                        <a:pt x="2812338" y="926939"/>
                      </a:lnTo>
                      <a:lnTo>
                        <a:pt x="2845693" y="960294"/>
                      </a:lnTo>
                      <a:lnTo>
                        <a:pt x="3005093" y="1119693"/>
                      </a:lnTo>
                      <a:lnTo>
                        <a:pt x="3006461" y="1118325"/>
                      </a:lnTo>
                      <a:lnTo>
                        <a:pt x="3197545" y="1309409"/>
                      </a:lnTo>
                      <a:lnTo>
                        <a:pt x="3232572" y="1344436"/>
                      </a:lnTo>
                      <a:lnTo>
                        <a:pt x="3246403" y="1358267"/>
                      </a:lnTo>
                      <a:close/>
                      <a:moveTo>
                        <a:pt x="2523816" y="30335"/>
                      </a:moveTo>
                      <a:lnTo>
                        <a:pt x="2626629" y="133149"/>
                      </a:lnTo>
                      <a:lnTo>
                        <a:pt x="2552082" y="207696"/>
                      </a:lnTo>
                      <a:lnTo>
                        <a:pt x="2576968" y="232583"/>
                      </a:lnTo>
                      <a:lnTo>
                        <a:pt x="2575182" y="234369"/>
                      </a:lnTo>
                      <a:lnTo>
                        <a:pt x="3513251" y="1625113"/>
                      </a:lnTo>
                      <a:lnTo>
                        <a:pt x="3579714" y="1691577"/>
                      </a:lnTo>
                      <a:lnTo>
                        <a:pt x="3614741" y="1726603"/>
                      </a:lnTo>
                      <a:lnTo>
                        <a:pt x="3784128" y="1895991"/>
                      </a:lnTo>
                      <a:lnTo>
                        <a:pt x="3784653" y="1895466"/>
                      </a:lnTo>
                      <a:lnTo>
                        <a:pt x="3802957" y="1913770"/>
                      </a:lnTo>
                      <a:lnTo>
                        <a:pt x="3802957" y="1914820"/>
                      </a:lnTo>
                      <a:lnTo>
                        <a:pt x="3805825" y="1917687"/>
                      </a:lnTo>
                      <a:lnTo>
                        <a:pt x="3802957" y="1920555"/>
                      </a:lnTo>
                      <a:lnTo>
                        <a:pt x="3802957" y="2329384"/>
                      </a:lnTo>
                      <a:lnTo>
                        <a:pt x="3784653" y="2347688"/>
                      </a:lnTo>
                      <a:lnTo>
                        <a:pt x="3580239" y="2143274"/>
                      </a:lnTo>
                      <a:lnTo>
                        <a:pt x="3579714" y="2143798"/>
                      </a:lnTo>
                      <a:lnTo>
                        <a:pt x="3514414" y="2078498"/>
                      </a:lnTo>
                      <a:lnTo>
                        <a:pt x="2992605" y="2600306"/>
                      </a:lnTo>
                      <a:lnTo>
                        <a:pt x="2990741" y="2611151"/>
                      </a:lnTo>
                      <a:lnTo>
                        <a:pt x="2771416" y="2767764"/>
                      </a:lnTo>
                      <a:lnTo>
                        <a:pt x="2746140" y="2742487"/>
                      </a:lnTo>
                      <a:lnTo>
                        <a:pt x="2670170" y="2818456"/>
                      </a:lnTo>
                      <a:lnTo>
                        <a:pt x="2651401" y="2799687"/>
                      </a:lnTo>
                      <a:cubicBezTo>
                        <a:pt x="2625528" y="2785735"/>
                        <a:pt x="2592950" y="2788926"/>
                        <a:pt x="2569612" y="2809139"/>
                      </a:cubicBezTo>
                      <a:cubicBezTo>
                        <a:pt x="2540180" y="2834630"/>
                        <a:pt x="2535445" y="2878528"/>
                        <a:pt x="2558763" y="2909709"/>
                      </a:cubicBezTo>
                      <a:cubicBezTo>
                        <a:pt x="2580225" y="2939886"/>
                        <a:pt x="2602221" y="2944074"/>
                        <a:pt x="2698387" y="2956528"/>
                      </a:cubicBezTo>
                      <a:cubicBezTo>
                        <a:pt x="2612716" y="3019512"/>
                        <a:pt x="2549084" y="3004923"/>
                        <a:pt x="2499317" y="2954166"/>
                      </a:cubicBezTo>
                      <a:cubicBezTo>
                        <a:pt x="2449549" y="2903408"/>
                        <a:pt x="2462151" y="2804007"/>
                        <a:pt x="2521014" y="2753027"/>
                      </a:cubicBezTo>
                      <a:cubicBezTo>
                        <a:pt x="2561003" y="2718393"/>
                        <a:pt x="2614554" y="2708748"/>
                        <a:pt x="2661444" y="2725347"/>
                      </a:cubicBezTo>
                      <a:lnTo>
                        <a:pt x="2695222" y="2691569"/>
                      </a:lnTo>
                      <a:lnTo>
                        <a:pt x="2669947" y="2666294"/>
                      </a:lnTo>
                      <a:lnTo>
                        <a:pt x="2810390" y="2469612"/>
                      </a:lnTo>
                      <a:lnTo>
                        <a:pt x="2809356" y="2468579"/>
                      </a:lnTo>
                      <a:lnTo>
                        <a:pt x="2815551" y="2462385"/>
                      </a:lnTo>
                      <a:lnTo>
                        <a:pt x="2826559" y="2446968"/>
                      </a:lnTo>
                      <a:lnTo>
                        <a:pt x="2831882" y="2446053"/>
                      </a:lnTo>
                      <a:lnTo>
                        <a:pt x="3356925" y="1921010"/>
                      </a:lnTo>
                      <a:lnTo>
                        <a:pt x="3353603" y="1917688"/>
                      </a:lnTo>
                      <a:lnTo>
                        <a:pt x="3197545" y="1761630"/>
                      </a:lnTo>
                      <a:lnTo>
                        <a:pt x="3197544" y="1761631"/>
                      </a:lnTo>
                      <a:lnTo>
                        <a:pt x="3006461" y="1570547"/>
                      </a:lnTo>
                      <a:lnTo>
                        <a:pt x="2971434" y="1535520"/>
                      </a:lnTo>
                      <a:lnTo>
                        <a:pt x="2813706" y="1377793"/>
                      </a:lnTo>
                      <a:lnTo>
                        <a:pt x="2812338" y="1379161"/>
                      </a:lnTo>
                      <a:lnTo>
                        <a:pt x="2619582" y="1186405"/>
                      </a:lnTo>
                      <a:lnTo>
                        <a:pt x="2586227" y="1153050"/>
                      </a:lnTo>
                      <a:lnTo>
                        <a:pt x="2430017" y="996839"/>
                      </a:lnTo>
                      <a:lnTo>
                        <a:pt x="2429101" y="997755"/>
                      </a:lnTo>
                      <a:lnTo>
                        <a:pt x="2247376" y="816030"/>
                      </a:lnTo>
                      <a:lnTo>
                        <a:pt x="2194721" y="868684"/>
                      </a:lnTo>
                      <a:lnTo>
                        <a:pt x="2169629" y="843592"/>
                      </a:lnTo>
                      <a:lnTo>
                        <a:pt x="2012511" y="1000710"/>
                      </a:lnTo>
                      <a:lnTo>
                        <a:pt x="1948715" y="936915"/>
                      </a:lnTo>
                      <a:lnTo>
                        <a:pt x="1776261" y="1109369"/>
                      </a:lnTo>
                      <a:lnTo>
                        <a:pt x="1741234" y="1144396"/>
                      </a:lnTo>
                      <a:lnTo>
                        <a:pt x="1585176" y="1300453"/>
                      </a:lnTo>
                      <a:lnTo>
                        <a:pt x="1550150" y="1335480"/>
                      </a:lnTo>
                      <a:lnTo>
                        <a:pt x="1394093" y="1491537"/>
                      </a:lnTo>
                      <a:lnTo>
                        <a:pt x="1359065" y="1526564"/>
                      </a:lnTo>
                      <a:lnTo>
                        <a:pt x="1201338" y="1684291"/>
                      </a:lnTo>
                      <a:lnTo>
                        <a:pt x="1202706" y="1685660"/>
                      </a:lnTo>
                      <a:lnTo>
                        <a:pt x="1009951" y="1878416"/>
                      </a:lnTo>
                      <a:lnTo>
                        <a:pt x="976596" y="1911771"/>
                      </a:lnTo>
                      <a:lnTo>
                        <a:pt x="820385" y="2067981"/>
                      </a:lnTo>
                      <a:lnTo>
                        <a:pt x="821301" y="2068897"/>
                      </a:lnTo>
                      <a:lnTo>
                        <a:pt x="612116" y="2278081"/>
                      </a:lnTo>
                      <a:lnTo>
                        <a:pt x="673628" y="2339593"/>
                      </a:lnTo>
                      <a:lnTo>
                        <a:pt x="567426" y="2445795"/>
                      </a:lnTo>
                      <a:lnTo>
                        <a:pt x="672230" y="2550598"/>
                      </a:lnTo>
                      <a:lnTo>
                        <a:pt x="566028" y="2656800"/>
                      </a:lnTo>
                      <a:lnTo>
                        <a:pt x="0" y="2090772"/>
                      </a:lnTo>
                      <a:lnTo>
                        <a:pt x="106202" y="1984570"/>
                      </a:lnTo>
                      <a:lnTo>
                        <a:pt x="211005" y="2089373"/>
                      </a:lnTo>
                      <a:lnTo>
                        <a:pt x="317206" y="1983171"/>
                      </a:lnTo>
                      <a:lnTo>
                        <a:pt x="386005" y="2051970"/>
                      </a:lnTo>
                      <a:lnTo>
                        <a:pt x="558644" y="1879331"/>
                      </a:lnTo>
                      <a:lnTo>
                        <a:pt x="557729" y="1878415"/>
                      </a:lnTo>
                      <a:lnTo>
                        <a:pt x="750485" y="1685660"/>
                      </a:lnTo>
                      <a:lnTo>
                        <a:pt x="783839" y="1652305"/>
                      </a:lnTo>
                      <a:lnTo>
                        <a:pt x="943239" y="1492905"/>
                      </a:lnTo>
                      <a:lnTo>
                        <a:pt x="941871" y="1491537"/>
                      </a:lnTo>
                      <a:lnTo>
                        <a:pt x="1132954" y="1300453"/>
                      </a:lnTo>
                      <a:lnTo>
                        <a:pt x="1167982" y="1265426"/>
                      </a:lnTo>
                      <a:lnTo>
                        <a:pt x="1324039" y="1109369"/>
                      </a:lnTo>
                      <a:lnTo>
                        <a:pt x="1359065" y="1074342"/>
                      </a:lnTo>
                      <a:lnTo>
                        <a:pt x="1515123" y="918285"/>
                      </a:lnTo>
                      <a:lnTo>
                        <a:pt x="1550150" y="883258"/>
                      </a:lnTo>
                      <a:lnTo>
                        <a:pt x="1722604" y="710804"/>
                      </a:lnTo>
                      <a:lnTo>
                        <a:pt x="1656089" y="644289"/>
                      </a:lnTo>
                      <a:lnTo>
                        <a:pt x="1813208" y="487170"/>
                      </a:lnTo>
                      <a:lnTo>
                        <a:pt x="1788115" y="462078"/>
                      </a:lnTo>
                      <a:lnTo>
                        <a:pt x="1817021" y="433172"/>
                      </a:lnTo>
                      <a:lnTo>
                        <a:pt x="1638436" y="254587"/>
                      </a:lnTo>
                      <a:lnTo>
                        <a:pt x="1893022" y="0"/>
                      </a:lnTo>
                      <a:lnTo>
                        <a:pt x="1948799" y="55777"/>
                      </a:lnTo>
                      <a:lnTo>
                        <a:pt x="2421315" y="82732"/>
                      </a:lnTo>
                      <a:lnTo>
                        <a:pt x="2424216" y="79831"/>
                      </a:lnTo>
                      <a:lnTo>
                        <a:pt x="2449269" y="104883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286">
                    <a:defRPr/>
                  </a:pPr>
                  <a:endParaRPr lang="ko-KR" altLang="en-US" sz="2701" kern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sp>
              <p:nvSpPr>
                <p:cNvPr id="40" name="Rectangle 41">
                  <a:extLst>
                    <a:ext uri="{FF2B5EF4-FFF2-40B4-BE49-F238E27FC236}">
                      <a16:creationId xmlns:a16="http://schemas.microsoft.com/office/drawing/2014/main" id="{44A0AD3A-ED0B-47D1-A584-E64509EAD44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9192674">
                  <a:off x="926950" y="2109352"/>
                  <a:ext cx="360000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23" h="3970014">
                      <a:moveTo>
                        <a:pt x="1259577" y="2471243"/>
                      </a:moveTo>
                      <a:cubicBezTo>
                        <a:pt x="1293292" y="2471243"/>
                        <a:pt x="1320623" y="2543205"/>
                        <a:pt x="1320623" y="2631975"/>
                      </a:cubicBezTo>
                      <a:cubicBezTo>
                        <a:pt x="1320623" y="2720745"/>
                        <a:pt x="1293292" y="2792707"/>
                        <a:pt x="1259577" y="2792707"/>
                      </a:cubicBezTo>
                      <a:cubicBezTo>
                        <a:pt x="1225862" y="2792707"/>
                        <a:pt x="1198531" y="2720745"/>
                        <a:pt x="1198531" y="2631975"/>
                      </a:cubicBezTo>
                      <a:cubicBezTo>
                        <a:pt x="1198531" y="2543205"/>
                        <a:pt x="1225862" y="2471243"/>
                        <a:pt x="1259577" y="2471243"/>
                      </a:cubicBezTo>
                      <a:close/>
                      <a:moveTo>
                        <a:pt x="1710471" y="2470362"/>
                      </a:moveTo>
                      <a:cubicBezTo>
                        <a:pt x="1741030" y="2470028"/>
                        <a:pt x="1768823" y="2488083"/>
                        <a:pt x="1781169" y="2516203"/>
                      </a:cubicBezTo>
                      <a:cubicBezTo>
                        <a:pt x="1793845" y="2545068"/>
                        <a:pt x="1787700" y="2578742"/>
                        <a:pt x="1765642" y="2601268"/>
                      </a:cubicBezTo>
                      <a:cubicBezTo>
                        <a:pt x="1750827" y="2616399"/>
                        <a:pt x="1730831" y="2624459"/>
                        <a:pt x="1710472" y="2623745"/>
                      </a:cubicBezTo>
                      <a:close/>
                      <a:moveTo>
                        <a:pt x="2456093" y="2374056"/>
                      </a:moveTo>
                      <a:lnTo>
                        <a:pt x="2456093" y="2889893"/>
                      </a:lnTo>
                      <a:lnTo>
                        <a:pt x="2566690" y="2889893"/>
                      </a:lnTo>
                      <a:lnTo>
                        <a:pt x="2566690" y="2706284"/>
                      </a:lnTo>
                      <a:lnTo>
                        <a:pt x="2632197" y="2884955"/>
                      </a:lnTo>
                      <a:lnTo>
                        <a:pt x="2635843" y="2883618"/>
                      </a:lnTo>
                      <a:lnTo>
                        <a:pt x="2635843" y="2889893"/>
                      </a:lnTo>
                      <a:lnTo>
                        <a:pt x="2746439" y="2889893"/>
                      </a:lnTo>
                      <a:lnTo>
                        <a:pt x="2746439" y="2374056"/>
                      </a:lnTo>
                      <a:lnTo>
                        <a:pt x="2635843" y="2374056"/>
                      </a:lnTo>
                      <a:lnTo>
                        <a:pt x="2635843" y="2573614"/>
                      </a:lnTo>
                      <a:lnTo>
                        <a:pt x="2566690" y="2385000"/>
                      </a:lnTo>
                      <a:lnTo>
                        <a:pt x="2566690" y="2374056"/>
                      </a:lnTo>
                      <a:close/>
                      <a:moveTo>
                        <a:pt x="2032426" y="2374056"/>
                      </a:moveTo>
                      <a:lnTo>
                        <a:pt x="2032426" y="2889895"/>
                      </a:lnTo>
                      <a:lnTo>
                        <a:pt x="2115405" y="2889895"/>
                      </a:lnTo>
                      <a:lnTo>
                        <a:pt x="2143023" y="2889895"/>
                      </a:lnTo>
                      <a:lnTo>
                        <a:pt x="2308949" y="2889895"/>
                      </a:lnTo>
                      <a:lnTo>
                        <a:pt x="2308949" y="2779299"/>
                      </a:lnTo>
                      <a:lnTo>
                        <a:pt x="2143023" y="2779299"/>
                      </a:lnTo>
                      <a:lnTo>
                        <a:pt x="2143023" y="2686401"/>
                      </a:lnTo>
                      <a:lnTo>
                        <a:pt x="2308949" y="2686401"/>
                      </a:lnTo>
                      <a:lnTo>
                        <a:pt x="2308949" y="2575804"/>
                      </a:lnTo>
                      <a:lnTo>
                        <a:pt x="2143023" y="2575804"/>
                      </a:lnTo>
                      <a:lnTo>
                        <a:pt x="2143023" y="2484653"/>
                      </a:lnTo>
                      <a:lnTo>
                        <a:pt x="2308949" y="2484653"/>
                      </a:lnTo>
                      <a:lnTo>
                        <a:pt x="2308949" y="2374056"/>
                      </a:lnTo>
                      <a:lnTo>
                        <a:pt x="2143023" y="2374056"/>
                      </a:lnTo>
                      <a:lnTo>
                        <a:pt x="2115405" y="2374056"/>
                      </a:lnTo>
                      <a:close/>
                      <a:moveTo>
                        <a:pt x="1259577" y="2374056"/>
                      </a:moveTo>
                      <a:cubicBezTo>
                        <a:pt x="1172187" y="2374056"/>
                        <a:pt x="1101344" y="2489530"/>
                        <a:pt x="1101344" y="2631975"/>
                      </a:cubicBezTo>
                      <a:cubicBezTo>
                        <a:pt x="1101344" y="2774420"/>
                        <a:pt x="1172187" y="2889894"/>
                        <a:pt x="1259577" y="2889894"/>
                      </a:cubicBezTo>
                      <a:cubicBezTo>
                        <a:pt x="1346967" y="2889894"/>
                        <a:pt x="1417810" y="2774420"/>
                        <a:pt x="1417810" y="2631975"/>
                      </a:cubicBezTo>
                      <a:cubicBezTo>
                        <a:pt x="1417810" y="2489530"/>
                        <a:pt x="1346967" y="2374056"/>
                        <a:pt x="1259577" y="2374056"/>
                      </a:cubicBezTo>
                      <a:close/>
                      <a:moveTo>
                        <a:pt x="1599876" y="2366688"/>
                      </a:moveTo>
                      <a:lnTo>
                        <a:pt x="1599875" y="2882524"/>
                      </a:lnTo>
                      <a:lnTo>
                        <a:pt x="1710472" y="2882525"/>
                      </a:lnTo>
                      <a:lnTo>
                        <a:pt x="1710472" y="2723975"/>
                      </a:lnTo>
                      <a:cubicBezTo>
                        <a:pt x="1757507" y="2725624"/>
                        <a:pt x="1803701" y="2707003"/>
                        <a:pt x="1837929" y="2672047"/>
                      </a:cubicBezTo>
                      <a:cubicBezTo>
                        <a:pt x="1888884" y="2620006"/>
                        <a:pt x="1903084" y="2542214"/>
                        <a:pt x="1873801" y="2475527"/>
                      </a:cubicBezTo>
                      <a:cubicBezTo>
                        <a:pt x="1845275" y="2410565"/>
                        <a:pt x="1781067" y="2368851"/>
                        <a:pt x="1710472" y="2369624"/>
                      </a:cubicBezTo>
                      <a:lnTo>
                        <a:pt x="1710471" y="2366688"/>
                      </a:lnTo>
                      <a:close/>
                      <a:moveTo>
                        <a:pt x="920754" y="2169815"/>
                      </a:moveTo>
                      <a:lnTo>
                        <a:pt x="3008986" y="2169815"/>
                      </a:lnTo>
                      <a:lnTo>
                        <a:pt x="3008986" y="3105919"/>
                      </a:lnTo>
                      <a:lnTo>
                        <a:pt x="920754" y="3105919"/>
                      </a:lnTo>
                      <a:close/>
                      <a:moveTo>
                        <a:pt x="632722" y="1985007"/>
                      </a:moveTo>
                      <a:lnTo>
                        <a:pt x="632722" y="3321943"/>
                      </a:lnTo>
                      <a:lnTo>
                        <a:pt x="3297018" y="3321943"/>
                      </a:lnTo>
                      <a:lnTo>
                        <a:pt x="3297018" y="1985007"/>
                      </a:lnTo>
                      <a:close/>
                      <a:moveTo>
                        <a:pt x="2657019" y="761679"/>
                      </a:moveTo>
                      <a:lnTo>
                        <a:pt x="2760733" y="1606387"/>
                      </a:lnTo>
                      <a:lnTo>
                        <a:pt x="2761762" y="1614761"/>
                      </a:lnTo>
                      <a:lnTo>
                        <a:pt x="2762330" y="1614691"/>
                      </a:lnTo>
                      <a:cubicBezTo>
                        <a:pt x="2780335" y="1740615"/>
                        <a:pt x="2862522" y="1833408"/>
                        <a:pt x="2948897" y="1824230"/>
                      </a:cubicBezTo>
                      <a:cubicBezTo>
                        <a:pt x="3036464" y="1814924"/>
                        <a:pt x="3095979" y="1704243"/>
                        <a:pt x="3083047" y="1575312"/>
                      </a:cubicBezTo>
                      <a:lnTo>
                        <a:pt x="3083347" y="1575275"/>
                      </a:lnTo>
                      <a:lnTo>
                        <a:pt x="2983448" y="761679"/>
                      </a:lnTo>
                      <a:close/>
                      <a:moveTo>
                        <a:pt x="2205921" y="761679"/>
                      </a:moveTo>
                      <a:lnTo>
                        <a:pt x="2264137" y="1594263"/>
                      </a:lnTo>
                      <a:cubicBezTo>
                        <a:pt x="2264333" y="1597068"/>
                        <a:pt x="2264530" y="1599874"/>
                        <a:pt x="2264726" y="1602679"/>
                      </a:cubicBezTo>
                      <a:lnTo>
                        <a:pt x="2265297" y="1602640"/>
                      </a:lnTo>
                      <a:cubicBezTo>
                        <a:pt x="2276686" y="1729333"/>
                        <a:pt x="2353905" y="1826300"/>
                        <a:pt x="2440641" y="1821655"/>
                      </a:cubicBezTo>
                      <a:cubicBezTo>
                        <a:pt x="2528577" y="1816945"/>
                        <a:pt x="2593802" y="1709530"/>
                        <a:pt x="2587636" y="1580099"/>
                      </a:cubicBezTo>
                      <a:lnTo>
                        <a:pt x="2587937" y="1580078"/>
                      </a:lnTo>
                      <a:lnTo>
                        <a:pt x="2530706" y="761679"/>
                      </a:lnTo>
                      <a:close/>
                      <a:moveTo>
                        <a:pt x="1761700" y="761679"/>
                      </a:moveTo>
                      <a:cubicBezTo>
                        <a:pt x="1761699" y="1032443"/>
                        <a:pt x="1761699" y="1303208"/>
                        <a:pt x="1761698" y="1573972"/>
                      </a:cubicBezTo>
                      <a:lnTo>
                        <a:pt x="1761698" y="1582410"/>
                      </a:lnTo>
                      <a:lnTo>
                        <a:pt x="1762270" y="1582410"/>
                      </a:lnTo>
                      <a:cubicBezTo>
                        <a:pt x="1764795" y="1709590"/>
                        <a:pt x="1835062" y="1811707"/>
                        <a:pt x="1921910" y="1813122"/>
                      </a:cubicBezTo>
                      <a:cubicBezTo>
                        <a:pt x="2009960" y="1814558"/>
                        <a:pt x="2082519" y="1711955"/>
                        <a:pt x="2085398" y="1582410"/>
                      </a:cubicBezTo>
                      <a:lnTo>
                        <a:pt x="2085698" y="1582410"/>
                      </a:lnTo>
                      <a:cubicBezTo>
                        <a:pt x="2085698" y="1308834"/>
                        <a:pt x="2085698" y="1035256"/>
                        <a:pt x="2085696" y="761679"/>
                      </a:cubicBezTo>
                      <a:close/>
                      <a:moveTo>
                        <a:pt x="3411320" y="761678"/>
                      </a:moveTo>
                      <a:lnTo>
                        <a:pt x="3078803" y="761679"/>
                      </a:lnTo>
                      <a:lnTo>
                        <a:pt x="3277545" y="1622538"/>
                      </a:lnTo>
                      <a:lnTo>
                        <a:pt x="3279443" y="1630759"/>
                      </a:lnTo>
                      <a:lnTo>
                        <a:pt x="3280000" y="1630631"/>
                      </a:lnTo>
                      <a:cubicBezTo>
                        <a:pt x="3311069" y="1753983"/>
                        <a:pt x="3402507" y="1837676"/>
                        <a:pt x="3487448" y="1819520"/>
                      </a:cubicBezTo>
                      <a:cubicBezTo>
                        <a:pt x="3573564" y="1801112"/>
                        <a:pt x="3621183" y="1684815"/>
                        <a:pt x="3594846" y="1557943"/>
                      </a:cubicBezTo>
                      <a:lnTo>
                        <a:pt x="3595140" y="1557876"/>
                      </a:lnTo>
                      <a:close/>
                      <a:moveTo>
                        <a:pt x="1633002" y="761678"/>
                      </a:moveTo>
                      <a:lnTo>
                        <a:pt x="1308563" y="761679"/>
                      </a:lnTo>
                      <a:lnTo>
                        <a:pt x="1266057" y="1572672"/>
                      </a:lnTo>
                      <a:lnTo>
                        <a:pt x="1265616" y="1581099"/>
                      </a:lnTo>
                      <a:lnTo>
                        <a:pt x="1266187" y="1581128"/>
                      </a:lnTo>
                      <a:cubicBezTo>
                        <a:pt x="1262052" y="1708267"/>
                        <a:pt x="1326878" y="1813921"/>
                        <a:pt x="1413534" y="1819881"/>
                      </a:cubicBezTo>
                      <a:cubicBezTo>
                        <a:pt x="1501387" y="1825922"/>
                        <a:pt x="1579217" y="1727257"/>
                        <a:pt x="1588872" y="1598040"/>
                      </a:cubicBezTo>
                      <a:lnTo>
                        <a:pt x="1589172" y="1598055"/>
                      </a:lnTo>
                      <a:close/>
                      <a:moveTo>
                        <a:pt x="863949" y="761678"/>
                      </a:moveTo>
                      <a:lnTo>
                        <a:pt x="765078" y="1566901"/>
                      </a:lnTo>
                      <a:lnTo>
                        <a:pt x="764050" y="1575275"/>
                      </a:lnTo>
                      <a:lnTo>
                        <a:pt x="764617" y="1575345"/>
                      </a:lnTo>
                      <a:cubicBezTo>
                        <a:pt x="751624" y="1701884"/>
                        <a:pt x="808922" y="1811803"/>
                        <a:pt x="894951" y="1823794"/>
                      </a:cubicBezTo>
                      <a:cubicBezTo>
                        <a:pt x="982168" y="1835949"/>
                        <a:pt x="1066691" y="1742953"/>
                        <a:pt x="1085336" y="1614724"/>
                      </a:cubicBezTo>
                      <a:lnTo>
                        <a:pt x="1085635" y="1614761"/>
                      </a:lnTo>
                      <a:lnTo>
                        <a:pt x="1190378" y="761679"/>
                      </a:lnTo>
                      <a:close/>
                      <a:moveTo>
                        <a:pt x="295535" y="441623"/>
                      </a:moveTo>
                      <a:lnTo>
                        <a:pt x="3583899" y="441623"/>
                      </a:lnTo>
                      <a:cubicBezTo>
                        <a:pt x="3610412" y="441623"/>
                        <a:pt x="3631905" y="463116"/>
                        <a:pt x="3631905" y="489629"/>
                      </a:cubicBezTo>
                      <a:lnTo>
                        <a:pt x="3631905" y="655863"/>
                      </a:lnTo>
                      <a:lnTo>
                        <a:pt x="3884522" y="1666330"/>
                      </a:lnTo>
                      <a:cubicBezTo>
                        <a:pt x="3909974" y="1748325"/>
                        <a:pt x="3809191" y="1900953"/>
                        <a:pt x="3631905" y="1666330"/>
                      </a:cubicBezTo>
                      <a:lnTo>
                        <a:pt x="3631905" y="3970014"/>
                      </a:lnTo>
                      <a:lnTo>
                        <a:pt x="247529" y="3970014"/>
                      </a:lnTo>
                      <a:lnTo>
                        <a:pt x="247529" y="1768425"/>
                      </a:lnTo>
                      <a:cubicBezTo>
                        <a:pt x="263724" y="1795996"/>
                        <a:pt x="288366" y="1813812"/>
                        <a:pt x="317369" y="1820473"/>
                      </a:cubicBezTo>
                      <a:cubicBezTo>
                        <a:pt x="403196" y="1840184"/>
                        <a:pt x="495502" y="1754908"/>
                        <a:pt x="525251" y="1628793"/>
                      </a:cubicBezTo>
                      <a:lnTo>
                        <a:pt x="525545" y="1628855"/>
                      </a:lnTo>
                      <a:lnTo>
                        <a:pt x="709866" y="761679"/>
                      </a:lnTo>
                      <a:lnTo>
                        <a:pt x="378634" y="761679"/>
                      </a:lnTo>
                      <a:lnTo>
                        <a:pt x="210380" y="1553239"/>
                      </a:lnTo>
                      <a:lnTo>
                        <a:pt x="208625" y="1561492"/>
                      </a:lnTo>
                      <a:lnTo>
                        <a:pt x="209185" y="1561611"/>
                      </a:lnTo>
                      <a:cubicBezTo>
                        <a:pt x="202164" y="1598200"/>
                        <a:pt x="201274" y="1633895"/>
                        <a:pt x="207433" y="1666330"/>
                      </a:cubicBezTo>
                      <a:cubicBezTo>
                        <a:pt x="113985" y="1883037"/>
                        <a:pt x="-32319" y="1816968"/>
                        <a:pt x="6372" y="1666330"/>
                      </a:cubicBezTo>
                      <a:lnTo>
                        <a:pt x="249769" y="692744"/>
                      </a:lnTo>
                      <a:cubicBezTo>
                        <a:pt x="247993" y="689334"/>
                        <a:pt x="247529" y="685546"/>
                        <a:pt x="247529" y="681649"/>
                      </a:cubicBezTo>
                      <a:lnTo>
                        <a:pt x="247529" y="489629"/>
                      </a:lnTo>
                      <a:cubicBezTo>
                        <a:pt x="247529" y="463116"/>
                        <a:pt x="269022" y="441623"/>
                        <a:pt x="295535" y="441623"/>
                      </a:cubicBezTo>
                      <a:close/>
                      <a:moveTo>
                        <a:pt x="307785" y="0"/>
                      </a:moveTo>
                      <a:lnTo>
                        <a:pt x="3571649" y="0"/>
                      </a:lnTo>
                      <a:cubicBezTo>
                        <a:pt x="3604927" y="0"/>
                        <a:pt x="3631905" y="26978"/>
                        <a:pt x="3631905" y="60256"/>
                      </a:cubicBezTo>
                      <a:lnTo>
                        <a:pt x="3631905" y="301273"/>
                      </a:lnTo>
                      <a:cubicBezTo>
                        <a:pt x="3631905" y="334551"/>
                        <a:pt x="3604927" y="361529"/>
                        <a:pt x="3571649" y="361529"/>
                      </a:cubicBezTo>
                      <a:lnTo>
                        <a:pt x="307785" y="361529"/>
                      </a:lnTo>
                      <a:cubicBezTo>
                        <a:pt x="274507" y="361529"/>
                        <a:pt x="247529" y="334551"/>
                        <a:pt x="247529" y="301273"/>
                      </a:cubicBezTo>
                      <a:lnTo>
                        <a:pt x="247529" y="60256"/>
                      </a:lnTo>
                      <a:cubicBezTo>
                        <a:pt x="247529" y="26978"/>
                        <a:pt x="274507" y="0"/>
                        <a:pt x="307785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286">
                    <a:defRPr/>
                  </a:pPr>
                  <a:endParaRPr lang="ko-KR" altLang="en-US" sz="2701" kern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sp>
              <p:nvSpPr>
                <p:cNvPr id="41" name="Isosceles Triangle 3">
                  <a:extLst>
                    <a:ext uri="{FF2B5EF4-FFF2-40B4-BE49-F238E27FC236}">
                      <a16:creationId xmlns:a16="http://schemas.microsoft.com/office/drawing/2014/main" id="{4F7DECCF-7BE6-44F2-8F23-13E734838B4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229245">
                  <a:off x="2616513" y="2030577"/>
                  <a:ext cx="359661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086" h="3938802">
                      <a:moveTo>
                        <a:pt x="1861742" y="3314001"/>
                      </a:moveTo>
                      <a:cubicBezTo>
                        <a:pt x="1921395" y="3314001"/>
                        <a:pt x="1969754" y="3362360"/>
                        <a:pt x="1969754" y="3422013"/>
                      </a:cubicBezTo>
                      <a:cubicBezTo>
                        <a:pt x="1969754" y="3481666"/>
                        <a:pt x="1921395" y="3530025"/>
                        <a:pt x="1861742" y="3530025"/>
                      </a:cubicBezTo>
                      <a:cubicBezTo>
                        <a:pt x="1802089" y="3530025"/>
                        <a:pt x="1753730" y="3481666"/>
                        <a:pt x="1753730" y="3422013"/>
                      </a:cubicBezTo>
                      <a:cubicBezTo>
                        <a:pt x="1753730" y="3362360"/>
                        <a:pt x="1802089" y="3314001"/>
                        <a:pt x="1861742" y="3314001"/>
                      </a:cubicBezTo>
                      <a:close/>
                      <a:moveTo>
                        <a:pt x="2097646" y="2118753"/>
                      </a:moveTo>
                      <a:lnTo>
                        <a:pt x="2097646" y="2478753"/>
                      </a:lnTo>
                      <a:lnTo>
                        <a:pt x="2457646" y="2478753"/>
                      </a:lnTo>
                      <a:lnTo>
                        <a:pt x="2457646" y="2118753"/>
                      </a:lnTo>
                      <a:close/>
                      <a:moveTo>
                        <a:pt x="1476536" y="2118753"/>
                      </a:moveTo>
                      <a:lnTo>
                        <a:pt x="1476536" y="2478753"/>
                      </a:lnTo>
                      <a:lnTo>
                        <a:pt x="1836536" y="2478753"/>
                      </a:lnTo>
                      <a:lnTo>
                        <a:pt x="1836536" y="2118753"/>
                      </a:lnTo>
                      <a:close/>
                      <a:moveTo>
                        <a:pt x="2097646" y="1539638"/>
                      </a:moveTo>
                      <a:lnTo>
                        <a:pt x="2097646" y="1899638"/>
                      </a:lnTo>
                      <a:lnTo>
                        <a:pt x="2457646" y="1899638"/>
                      </a:lnTo>
                      <a:lnTo>
                        <a:pt x="2457646" y="1539638"/>
                      </a:lnTo>
                      <a:close/>
                      <a:moveTo>
                        <a:pt x="1476536" y="1539638"/>
                      </a:moveTo>
                      <a:lnTo>
                        <a:pt x="1476536" y="1899638"/>
                      </a:lnTo>
                      <a:lnTo>
                        <a:pt x="1836536" y="1899638"/>
                      </a:lnTo>
                      <a:lnTo>
                        <a:pt x="1836536" y="1539638"/>
                      </a:lnTo>
                      <a:close/>
                      <a:moveTo>
                        <a:pt x="1989788" y="770570"/>
                      </a:moveTo>
                      <a:lnTo>
                        <a:pt x="3429788" y="1850570"/>
                      </a:lnTo>
                      <a:lnTo>
                        <a:pt x="3430108" y="1850570"/>
                      </a:lnTo>
                      <a:lnTo>
                        <a:pt x="3430108" y="3938802"/>
                      </a:lnTo>
                      <a:lnTo>
                        <a:pt x="2265771" y="3938802"/>
                      </a:lnTo>
                      <a:lnTo>
                        <a:pt x="2265771" y="2786674"/>
                      </a:lnTo>
                      <a:lnTo>
                        <a:pt x="1669844" y="2786674"/>
                      </a:lnTo>
                      <a:lnTo>
                        <a:pt x="1669844" y="3938802"/>
                      </a:lnTo>
                      <a:lnTo>
                        <a:pt x="549788" y="3938802"/>
                      </a:lnTo>
                      <a:lnTo>
                        <a:pt x="549788" y="1850570"/>
                      </a:lnTo>
                      <a:close/>
                      <a:moveTo>
                        <a:pt x="1969233" y="1003"/>
                      </a:moveTo>
                      <a:cubicBezTo>
                        <a:pt x="1995162" y="-2644"/>
                        <a:pt x="2022483" y="3601"/>
                        <a:pt x="2045048" y="20601"/>
                      </a:cubicBezTo>
                      <a:lnTo>
                        <a:pt x="3894333" y="1413834"/>
                      </a:lnTo>
                      <a:cubicBezTo>
                        <a:pt x="3939464" y="1447835"/>
                        <a:pt x="3948486" y="1511986"/>
                        <a:pt x="3914485" y="1557117"/>
                      </a:cubicBezTo>
                      <a:lnTo>
                        <a:pt x="3756006" y="1767472"/>
                      </a:lnTo>
                      <a:cubicBezTo>
                        <a:pt x="3722004" y="1812603"/>
                        <a:pt x="3657854" y="1821626"/>
                        <a:pt x="3612722" y="1787625"/>
                      </a:cubicBezTo>
                      <a:lnTo>
                        <a:pt x="1967544" y="548164"/>
                      </a:lnTo>
                      <a:lnTo>
                        <a:pt x="322364" y="1787626"/>
                      </a:lnTo>
                      <a:cubicBezTo>
                        <a:pt x="277233" y="1821627"/>
                        <a:pt x="213082" y="1812604"/>
                        <a:pt x="179080" y="1767473"/>
                      </a:cubicBezTo>
                      <a:lnTo>
                        <a:pt x="20601" y="1557118"/>
                      </a:lnTo>
                      <a:cubicBezTo>
                        <a:pt x="-13400" y="1511987"/>
                        <a:pt x="-4378" y="1447836"/>
                        <a:pt x="40754" y="1413835"/>
                      </a:cubicBezTo>
                      <a:lnTo>
                        <a:pt x="1890038" y="20602"/>
                      </a:lnTo>
                      <a:cubicBezTo>
                        <a:pt x="1912604" y="3602"/>
                        <a:pt x="1939924" y="-2643"/>
                        <a:pt x="1965854" y="1004"/>
                      </a:cubicBezTo>
                      <a:lnTo>
                        <a:pt x="1967542" y="1586"/>
                      </a:lnTo>
                      <a:cubicBezTo>
                        <a:pt x="1968071" y="1171"/>
                        <a:pt x="1968652" y="1085"/>
                        <a:pt x="1969233" y="1003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286">
                    <a:defRPr/>
                  </a:pPr>
                  <a:endParaRPr lang="ko-KR" altLang="en-US" sz="2701" kern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4948A25-EBD9-4DE5-9818-53765AD877FD}"/>
                  </a:ext>
                </a:extLst>
              </p:cNvPr>
              <p:cNvGrpSpPr/>
              <p:nvPr/>
            </p:nvGrpSpPr>
            <p:grpSpPr>
              <a:xfrm rot="4990866">
                <a:off x="2464466" y="2788531"/>
                <a:ext cx="2049224" cy="852218"/>
                <a:chOff x="926950" y="1617134"/>
                <a:chExt cx="2049224" cy="852218"/>
              </a:xfrm>
              <a:grpFill/>
            </p:grpSpPr>
            <p:sp>
              <p:nvSpPr>
                <p:cNvPr id="32" name="Rectangle 14">
                  <a:extLst>
                    <a:ext uri="{FF2B5EF4-FFF2-40B4-BE49-F238E27FC236}">
                      <a16:creationId xmlns:a16="http://schemas.microsoft.com/office/drawing/2014/main" id="{F519B520-9250-46BF-8156-EFADF80CEFBA}"/>
                    </a:ext>
                  </a:extLst>
                </p:cNvPr>
                <p:cNvSpPr/>
                <p:nvPr/>
              </p:nvSpPr>
              <p:spPr>
                <a:xfrm rot="19949266">
                  <a:off x="1199615" y="1717912"/>
                  <a:ext cx="531261" cy="531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2192" h="3931865">
                      <a:moveTo>
                        <a:pt x="2826148" y="3448804"/>
                      </a:moveTo>
                      <a:lnTo>
                        <a:pt x="2826148" y="3556804"/>
                      </a:lnTo>
                      <a:lnTo>
                        <a:pt x="3042148" y="3556804"/>
                      </a:lnTo>
                      <a:lnTo>
                        <a:pt x="3042148" y="3448804"/>
                      </a:lnTo>
                      <a:close/>
                      <a:moveTo>
                        <a:pt x="890988" y="3448804"/>
                      </a:moveTo>
                      <a:lnTo>
                        <a:pt x="890988" y="3556804"/>
                      </a:lnTo>
                      <a:lnTo>
                        <a:pt x="1106988" y="3556804"/>
                      </a:lnTo>
                      <a:lnTo>
                        <a:pt x="1106988" y="3448804"/>
                      </a:lnTo>
                      <a:close/>
                      <a:moveTo>
                        <a:pt x="3528192" y="3439467"/>
                      </a:moveTo>
                      <a:lnTo>
                        <a:pt x="3528192" y="3547467"/>
                      </a:lnTo>
                      <a:lnTo>
                        <a:pt x="3744192" y="3547467"/>
                      </a:lnTo>
                      <a:lnTo>
                        <a:pt x="3744192" y="3439467"/>
                      </a:lnTo>
                      <a:close/>
                      <a:moveTo>
                        <a:pt x="198000" y="3439467"/>
                      </a:moveTo>
                      <a:lnTo>
                        <a:pt x="198000" y="3547467"/>
                      </a:lnTo>
                      <a:lnTo>
                        <a:pt x="414000" y="3547467"/>
                      </a:lnTo>
                      <a:lnTo>
                        <a:pt x="414000" y="3439467"/>
                      </a:lnTo>
                      <a:close/>
                      <a:moveTo>
                        <a:pt x="2826148" y="3206154"/>
                      </a:moveTo>
                      <a:lnTo>
                        <a:pt x="2826148" y="3314154"/>
                      </a:lnTo>
                      <a:lnTo>
                        <a:pt x="3042148" y="3314154"/>
                      </a:lnTo>
                      <a:lnTo>
                        <a:pt x="3042148" y="3206154"/>
                      </a:lnTo>
                      <a:close/>
                      <a:moveTo>
                        <a:pt x="890988" y="3206154"/>
                      </a:moveTo>
                      <a:lnTo>
                        <a:pt x="890988" y="3314154"/>
                      </a:lnTo>
                      <a:lnTo>
                        <a:pt x="1106988" y="3314154"/>
                      </a:lnTo>
                      <a:lnTo>
                        <a:pt x="1106988" y="3206154"/>
                      </a:lnTo>
                      <a:close/>
                      <a:moveTo>
                        <a:pt x="3528192" y="3196817"/>
                      </a:moveTo>
                      <a:lnTo>
                        <a:pt x="3528192" y="3304817"/>
                      </a:lnTo>
                      <a:lnTo>
                        <a:pt x="3744192" y="3304817"/>
                      </a:lnTo>
                      <a:lnTo>
                        <a:pt x="3744192" y="3196817"/>
                      </a:lnTo>
                      <a:close/>
                      <a:moveTo>
                        <a:pt x="198000" y="3196817"/>
                      </a:moveTo>
                      <a:lnTo>
                        <a:pt x="198000" y="3304817"/>
                      </a:lnTo>
                      <a:lnTo>
                        <a:pt x="414000" y="3304817"/>
                      </a:lnTo>
                      <a:lnTo>
                        <a:pt x="414000" y="3196817"/>
                      </a:lnTo>
                      <a:close/>
                      <a:moveTo>
                        <a:pt x="2070064" y="3046635"/>
                      </a:moveTo>
                      <a:lnTo>
                        <a:pt x="2070064" y="3154635"/>
                      </a:lnTo>
                      <a:lnTo>
                        <a:pt x="2286064" y="3154635"/>
                      </a:lnTo>
                      <a:lnTo>
                        <a:pt x="2286064" y="3046635"/>
                      </a:lnTo>
                      <a:close/>
                      <a:moveTo>
                        <a:pt x="1638016" y="3037298"/>
                      </a:moveTo>
                      <a:lnTo>
                        <a:pt x="1638016" y="3145298"/>
                      </a:lnTo>
                      <a:lnTo>
                        <a:pt x="1854016" y="3145298"/>
                      </a:lnTo>
                      <a:lnTo>
                        <a:pt x="1854016" y="3037298"/>
                      </a:lnTo>
                      <a:close/>
                      <a:moveTo>
                        <a:pt x="2826148" y="2963504"/>
                      </a:moveTo>
                      <a:lnTo>
                        <a:pt x="2826148" y="3071504"/>
                      </a:lnTo>
                      <a:lnTo>
                        <a:pt x="3042148" y="3071504"/>
                      </a:lnTo>
                      <a:lnTo>
                        <a:pt x="3042148" y="2963504"/>
                      </a:lnTo>
                      <a:close/>
                      <a:moveTo>
                        <a:pt x="890988" y="2963504"/>
                      </a:moveTo>
                      <a:lnTo>
                        <a:pt x="890988" y="3071504"/>
                      </a:lnTo>
                      <a:lnTo>
                        <a:pt x="1106988" y="3071504"/>
                      </a:lnTo>
                      <a:lnTo>
                        <a:pt x="1106988" y="2963504"/>
                      </a:lnTo>
                      <a:close/>
                      <a:moveTo>
                        <a:pt x="3528192" y="2954167"/>
                      </a:moveTo>
                      <a:lnTo>
                        <a:pt x="3528192" y="3062167"/>
                      </a:lnTo>
                      <a:lnTo>
                        <a:pt x="3744192" y="3062167"/>
                      </a:lnTo>
                      <a:lnTo>
                        <a:pt x="3744192" y="2954167"/>
                      </a:lnTo>
                      <a:close/>
                      <a:moveTo>
                        <a:pt x="198000" y="2954167"/>
                      </a:moveTo>
                      <a:lnTo>
                        <a:pt x="198000" y="3062167"/>
                      </a:lnTo>
                      <a:lnTo>
                        <a:pt x="414000" y="3062167"/>
                      </a:lnTo>
                      <a:lnTo>
                        <a:pt x="414000" y="2954167"/>
                      </a:lnTo>
                      <a:close/>
                      <a:moveTo>
                        <a:pt x="2070064" y="2803981"/>
                      </a:moveTo>
                      <a:lnTo>
                        <a:pt x="2070064" y="2911981"/>
                      </a:lnTo>
                      <a:lnTo>
                        <a:pt x="2286064" y="2911981"/>
                      </a:lnTo>
                      <a:lnTo>
                        <a:pt x="2286064" y="2803981"/>
                      </a:lnTo>
                      <a:close/>
                      <a:moveTo>
                        <a:pt x="1638016" y="2794644"/>
                      </a:moveTo>
                      <a:lnTo>
                        <a:pt x="1638016" y="2902644"/>
                      </a:lnTo>
                      <a:lnTo>
                        <a:pt x="1854016" y="2902644"/>
                      </a:lnTo>
                      <a:lnTo>
                        <a:pt x="1854016" y="2794644"/>
                      </a:lnTo>
                      <a:close/>
                      <a:moveTo>
                        <a:pt x="2826148" y="2720854"/>
                      </a:moveTo>
                      <a:lnTo>
                        <a:pt x="2826148" y="2828854"/>
                      </a:lnTo>
                      <a:lnTo>
                        <a:pt x="3042148" y="2828854"/>
                      </a:lnTo>
                      <a:lnTo>
                        <a:pt x="3042148" y="2720854"/>
                      </a:lnTo>
                      <a:close/>
                      <a:moveTo>
                        <a:pt x="890988" y="2720854"/>
                      </a:moveTo>
                      <a:lnTo>
                        <a:pt x="890988" y="2828854"/>
                      </a:lnTo>
                      <a:lnTo>
                        <a:pt x="1106988" y="2828854"/>
                      </a:lnTo>
                      <a:lnTo>
                        <a:pt x="1106988" y="2720854"/>
                      </a:lnTo>
                      <a:close/>
                      <a:moveTo>
                        <a:pt x="3528192" y="2711517"/>
                      </a:moveTo>
                      <a:lnTo>
                        <a:pt x="3528192" y="2819517"/>
                      </a:lnTo>
                      <a:lnTo>
                        <a:pt x="3744192" y="2819517"/>
                      </a:lnTo>
                      <a:lnTo>
                        <a:pt x="3744192" y="2711517"/>
                      </a:lnTo>
                      <a:close/>
                      <a:moveTo>
                        <a:pt x="198000" y="2711517"/>
                      </a:moveTo>
                      <a:lnTo>
                        <a:pt x="198000" y="2819517"/>
                      </a:lnTo>
                      <a:lnTo>
                        <a:pt x="414000" y="2819517"/>
                      </a:lnTo>
                      <a:lnTo>
                        <a:pt x="414000" y="2711517"/>
                      </a:lnTo>
                      <a:close/>
                      <a:moveTo>
                        <a:pt x="2070064" y="2561331"/>
                      </a:moveTo>
                      <a:lnTo>
                        <a:pt x="2070064" y="2669331"/>
                      </a:lnTo>
                      <a:lnTo>
                        <a:pt x="2286064" y="2669331"/>
                      </a:lnTo>
                      <a:lnTo>
                        <a:pt x="2286064" y="2561331"/>
                      </a:lnTo>
                      <a:close/>
                      <a:moveTo>
                        <a:pt x="1638016" y="2551994"/>
                      </a:moveTo>
                      <a:lnTo>
                        <a:pt x="1638016" y="2659994"/>
                      </a:lnTo>
                      <a:lnTo>
                        <a:pt x="1854016" y="2659994"/>
                      </a:lnTo>
                      <a:lnTo>
                        <a:pt x="1854016" y="2551994"/>
                      </a:lnTo>
                      <a:close/>
                      <a:moveTo>
                        <a:pt x="2826148" y="2478204"/>
                      </a:moveTo>
                      <a:lnTo>
                        <a:pt x="2826148" y="2586204"/>
                      </a:lnTo>
                      <a:lnTo>
                        <a:pt x="3042148" y="2586204"/>
                      </a:lnTo>
                      <a:lnTo>
                        <a:pt x="3042148" y="2478204"/>
                      </a:lnTo>
                      <a:close/>
                      <a:moveTo>
                        <a:pt x="890988" y="2478204"/>
                      </a:moveTo>
                      <a:lnTo>
                        <a:pt x="890988" y="2586204"/>
                      </a:lnTo>
                      <a:lnTo>
                        <a:pt x="1106988" y="2586204"/>
                      </a:lnTo>
                      <a:lnTo>
                        <a:pt x="1106988" y="2478204"/>
                      </a:lnTo>
                      <a:close/>
                      <a:moveTo>
                        <a:pt x="3528192" y="2468867"/>
                      </a:moveTo>
                      <a:lnTo>
                        <a:pt x="3528192" y="2576867"/>
                      </a:lnTo>
                      <a:lnTo>
                        <a:pt x="3744192" y="2576867"/>
                      </a:lnTo>
                      <a:lnTo>
                        <a:pt x="3744192" y="2468867"/>
                      </a:lnTo>
                      <a:close/>
                      <a:moveTo>
                        <a:pt x="198000" y="2468867"/>
                      </a:moveTo>
                      <a:lnTo>
                        <a:pt x="198000" y="2576867"/>
                      </a:lnTo>
                      <a:lnTo>
                        <a:pt x="414000" y="2576867"/>
                      </a:lnTo>
                      <a:lnTo>
                        <a:pt x="414000" y="2468867"/>
                      </a:lnTo>
                      <a:close/>
                      <a:moveTo>
                        <a:pt x="2070064" y="2318681"/>
                      </a:moveTo>
                      <a:lnTo>
                        <a:pt x="2070064" y="2426681"/>
                      </a:lnTo>
                      <a:lnTo>
                        <a:pt x="2286064" y="2426681"/>
                      </a:lnTo>
                      <a:lnTo>
                        <a:pt x="2286064" y="2318681"/>
                      </a:lnTo>
                      <a:close/>
                      <a:moveTo>
                        <a:pt x="1638016" y="2309344"/>
                      </a:moveTo>
                      <a:lnTo>
                        <a:pt x="1638016" y="2417344"/>
                      </a:lnTo>
                      <a:lnTo>
                        <a:pt x="1854016" y="2417344"/>
                      </a:lnTo>
                      <a:lnTo>
                        <a:pt x="1854016" y="2309344"/>
                      </a:lnTo>
                      <a:close/>
                      <a:moveTo>
                        <a:pt x="2826148" y="2235554"/>
                      </a:moveTo>
                      <a:lnTo>
                        <a:pt x="2826148" y="2343554"/>
                      </a:lnTo>
                      <a:lnTo>
                        <a:pt x="3042148" y="2343554"/>
                      </a:lnTo>
                      <a:lnTo>
                        <a:pt x="3042148" y="2235554"/>
                      </a:lnTo>
                      <a:close/>
                      <a:moveTo>
                        <a:pt x="890988" y="2235554"/>
                      </a:moveTo>
                      <a:lnTo>
                        <a:pt x="890988" y="2343554"/>
                      </a:lnTo>
                      <a:lnTo>
                        <a:pt x="1106988" y="2343554"/>
                      </a:lnTo>
                      <a:lnTo>
                        <a:pt x="1106988" y="2235554"/>
                      </a:lnTo>
                      <a:close/>
                      <a:moveTo>
                        <a:pt x="3528192" y="2226217"/>
                      </a:moveTo>
                      <a:lnTo>
                        <a:pt x="3528192" y="2334217"/>
                      </a:lnTo>
                      <a:lnTo>
                        <a:pt x="3744192" y="2334217"/>
                      </a:lnTo>
                      <a:lnTo>
                        <a:pt x="3744192" y="2226217"/>
                      </a:lnTo>
                      <a:close/>
                      <a:moveTo>
                        <a:pt x="198000" y="2226217"/>
                      </a:moveTo>
                      <a:lnTo>
                        <a:pt x="198000" y="2334217"/>
                      </a:lnTo>
                      <a:lnTo>
                        <a:pt x="414000" y="2334217"/>
                      </a:lnTo>
                      <a:lnTo>
                        <a:pt x="414000" y="2226217"/>
                      </a:lnTo>
                      <a:close/>
                      <a:moveTo>
                        <a:pt x="2070064" y="2076031"/>
                      </a:moveTo>
                      <a:lnTo>
                        <a:pt x="2070064" y="2184031"/>
                      </a:lnTo>
                      <a:lnTo>
                        <a:pt x="2286064" y="2184031"/>
                      </a:lnTo>
                      <a:lnTo>
                        <a:pt x="2286064" y="2076031"/>
                      </a:lnTo>
                      <a:close/>
                      <a:moveTo>
                        <a:pt x="1638016" y="2066694"/>
                      </a:moveTo>
                      <a:lnTo>
                        <a:pt x="1638016" y="2174694"/>
                      </a:lnTo>
                      <a:lnTo>
                        <a:pt x="1854016" y="2174694"/>
                      </a:lnTo>
                      <a:lnTo>
                        <a:pt x="1854016" y="2066694"/>
                      </a:lnTo>
                      <a:close/>
                      <a:moveTo>
                        <a:pt x="2826148" y="1992904"/>
                      </a:moveTo>
                      <a:lnTo>
                        <a:pt x="2826148" y="2100904"/>
                      </a:lnTo>
                      <a:lnTo>
                        <a:pt x="3042148" y="2100904"/>
                      </a:lnTo>
                      <a:lnTo>
                        <a:pt x="3042148" y="1992904"/>
                      </a:lnTo>
                      <a:close/>
                      <a:moveTo>
                        <a:pt x="890988" y="1992904"/>
                      </a:moveTo>
                      <a:lnTo>
                        <a:pt x="890988" y="2100904"/>
                      </a:lnTo>
                      <a:lnTo>
                        <a:pt x="1106988" y="2100904"/>
                      </a:lnTo>
                      <a:lnTo>
                        <a:pt x="1106988" y="1992904"/>
                      </a:lnTo>
                      <a:close/>
                      <a:moveTo>
                        <a:pt x="3528192" y="1983567"/>
                      </a:moveTo>
                      <a:lnTo>
                        <a:pt x="3528192" y="2091567"/>
                      </a:lnTo>
                      <a:lnTo>
                        <a:pt x="3744192" y="2091567"/>
                      </a:lnTo>
                      <a:lnTo>
                        <a:pt x="3744192" y="1983567"/>
                      </a:lnTo>
                      <a:close/>
                      <a:moveTo>
                        <a:pt x="198000" y="1983567"/>
                      </a:moveTo>
                      <a:lnTo>
                        <a:pt x="198000" y="2091567"/>
                      </a:lnTo>
                      <a:lnTo>
                        <a:pt x="414000" y="2091567"/>
                      </a:lnTo>
                      <a:lnTo>
                        <a:pt x="414000" y="1983567"/>
                      </a:lnTo>
                      <a:close/>
                      <a:moveTo>
                        <a:pt x="2070064" y="1833381"/>
                      </a:moveTo>
                      <a:lnTo>
                        <a:pt x="2070064" y="1941381"/>
                      </a:lnTo>
                      <a:lnTo>
                        <a:pt x="2286064" y="1941381"/>
                      </a:lnTo>
                      <a:lnTo>
                        <a:pt x="2286064" y="1833381"/>
                      </a:lnTo>
                      <a:close/>
                      <a:moveTo>
                        <a:pt x="1638016" y="1824044"/>
                      </a:moveTo>
                      <a:lnTo>
                        <a:pt x="1638016" y="1932044"/>
                      </a:lnTo>
                      <a:lnTo>
                        <a:pt x="1854016" y="1932044"/>
                      </a:lnTo>
                      <a:lnTo>
                        <a:pt x="1854016" y="1824044"/>
                      </a:lnTo>
                      <a:close/>
                      <a:moveTo>
                        <a:pt x="2826148" y="1750254"/>
                      </a:moveTo>
                      <a:lnTo>
                        <a:pt x="2826148" y="1858254"/>
                      </a:lnTo>
                      <a:lnTo>
                        <a:pt x="3042148" y="1858254"/>
                      </a:lnTo>
                      <a:lnTo>
                        <a:pt x="3042148" y="1750254"/>
                      </a:lnTo>
                      <a:close/>
                      <a:moveTo>
                        <a:pt x="890988" y="1750254"/>
                      </a:moveTo>
                      <a:lnTo>
                        <a:pt x="890988" y="1858254"/>
                      </a:lnTo>
                      <a:lnTo>
                        <a:pt x="1106988" y="1858254"/>
                      </a:lnTo>
                      <a:lnTo>
                        <a:pt x="1106988" y="1750254"/>
                      </a:lnTo>
                      <a:close/>
                      <a:moveTo>
                        <a:pt x="3528192" y="1740917"/>
                      </a:moveTo>
                      <a:lnTo>
                        <a:pt x="3528192" y="1848917"/>
                      </a:lnTo>
                      <a:lnTo>
                        <a:pt x="3744192" y="1848917"/>
                      </a:lnTo>
                      <a:lnTo>
                        <a:pt x="3744192" y="1740917"/>
                      </a:lnTo>
                      <a:close/>
                      <a:moveTo>
                        <a:pt x="198000" y="1740917"/>
                      </a:moveTo>
                      <a:lnTo>
                        <a:pt x="198000" y="1848917"/>
                      </a:lnTo>
                      <a:lnTo>
                        <a:pt x="414000" y="1848917"/>
                      </a:lnTo>
                      <a:lnTo>
                        <a:pt x="414000" y="1740917"/>
                      </a:lnTo>
                      <a:close/>
                      <a:moveTo>
                        <a:pt x="2070064" y="1590731"/>
                      </a:moveTo>
                      <a:lnTo>
                        <a:pt x="2070064" y="1698731"/>
                      </a:lnTo>
                      <a:lnTo>
                        <a:pt x="2286064" y="1698731"/>
                      </a:lnTo>
                      <a:lnTo>
                        <a:pt x="2286064" y="1590731"/>
                      </a:lnTo>
                      <a:close/>
                      <a:moveTo>
                        <a:pt x="1638016" y="1581394"/>
                      </a:moveTo>
                      <a:lnTo>
                        <a:pt x="1638016" y="1689394"/>
                      </a:lnTo>
                      <a:lnTo>
                        <a:pt x="1854016" y="1689394"/>
                      </a:lnTo>
                      <a:lnTo>
                        <a:pt x="1854016" y="1581394"/>
                      </a:lnTo>
                      <a:close/>
                      <a:moveTo>
                        <a:pt x="3330192" y="1507604"/>
                      </a:moveTo>
                      <a:lnTo>
                        <a:pt x="3942192" y="1507604"/>
                      </a:lnTo>
                      <a:lnTo>
                        <a:pt x="3942192" y="3931865"/>
                      </a:lnTo>
                      <a:lnTo>
                        <a:pt x="3330192" y="3931865"/>
                      </a:lnTo>
                      <a:close/>
                      <a:moveTo>
                        <a:pt x="2826148" y="1507604"/>
                      </a:moveTo>
                      <a:lnTo>
                        <a:pt x="2826148" y="1615604"/>
                      </a:lnTo>
                      <a:lnTo>
                        <a:pt x="3042148" y="1615604"/>
                      </a:lnTo>
                      <a:lnTo>
                        <a:pt x="3042148" y="1507604"/>
                      </a:lnTo>
                      <a:close/>
                      <a:moveTo>
                        <a:pt x="890988" y="1507604"/>
                      </a:moveTo>
                      <a:lnTo>
                        <a:pt x="890988" y="1615604"/>
                      </a:lnTo>
                      <a:lnTo>
                        <a:pt x="1106988" y="1615604"/>
                      </a:lnTo>
                      <a:lnTo>
                        <a:pt x="1106988" y="1507604"/>
                      </a:lnTo>
                      <a:close/>
                      <a:moveTo>
                        <a:pt x="0" y="1507604"/>
                      </a:moveTo>
                      <a:lnTo>
                        <a:pt x="612000" y="1507604"/>
                      </a:lnTo>
                      <a:lnTo>
                        <a:pt x="612000" y="3931865"/>
                      </a:lnTo>
                      <a:lnTo>
                        <a:pt x="0" y="3931865"/>
                      </a:lnTo>
                      <a:close/>
                      <a:moveTo>
                        <a:pt x="2070064" y="1348081"/>
                      </a:moveTo>
                      <a:lnTo>
                        <a:pt x="2070064" y="1456081"/>
                      </a:lnTo>
                      <a:lnTo>
                        <a:pt x="2286064" y="1456081"/>
                      </a:lnTo>
                      <a:lnTo>
                        <a:pt x="2286064" y="1348081"/>
                      </a:lnTo>
                      <a:close/>
                      <a:moveTo>
                        <a:pt x="1638016" y="1338744"/>
                      </a:moveTo>
                      <a:lnTo>
                        <a:pt x="1638016" y="1446744"/>
                      </a:lnTo>
                      <a:lnTo>
                        <a:pt x="1854016" y="1446744"/>
                      </a:lnTo>
                      <a:lnTo>
                        <a:pt x="1854016" y="1338744"/>
                      </a:lnTo>
                      <a:close/>
                      <a:moveTo>
                        <a:pt x="2628148" y="1267865"/>
                      </a:moveTo>
                      <a:lnTo>
                        <a:pt x="3240148" y="1267865"/>
                      </a:lnTo>
                      <a:lnTo>
                        <a:pt x="3240148" y="3931865"/>
                      </a:lnTo>
                      <a:lnTo>
                        <a:pt x="2628148" y="3931865"/>
                      </a:lnTo>
                      <a:close/>
                      <a:moveTo>
                        <a:pt x="692988" y="1267865"/>
                      </a:moveTo>
                      <a:lnTo>
                        <a:pt x="1304988" y="1267865"/>
                      </a:lnTo>
                      <a:lnTo>
                        <a:pt x="1304988" y="3931865"/>
                      </a:lnTo>
                      <a:lnTo>
                        <a:pt x="692988" y="3931865"/>
                      </a:lnTo>
                      <a:close/>
                      <a:moveTo>
                        <a:pt x="2070064" y="1105431"/>
                      </a:moveTo>
                      <a:lnTo>
                        <a:pt x="2070064" y="1213431"/>
                      </a:lnTo>
                      <a:lnTo>
                        <a:pt x="2286064" y="1213431"/>
                      </a:lnTo>
                      <a:lnTo>
                        <a:pt x="2286064" y="1105431"/>
                      </a:lnTo>
                      <a:close/>
                      <a:moveTo>
                        <a:pt x="1638016" y="1096094"/>
                      </a:moveTo>
                      <a:lnTo>
                        <a:pt x="1638016" y="1204094"/>
                      </a:lnTo>
                      <a:lnTo>
                        <a:pt x="1854016" y="1204094"/>
                      </a:lnTo>
                      <a:lnTo>
                        <a:pt x="1854016" y="1096094"/>
                      </a:lnTo>
                      <a:close/>
                      <a:moveTo>
                        <a:pt x="2070064" y="862781"/>
                      </a:moveTo>
                      <a:lnTo>
                        <a:pt x="2070064" y="970781"/>
                      </a:lnTo>
                      <a:lnTo>
                        <a:pt x="2286064" y="970781"/>
                      </a:lnTo>
                      <a:lnTo>
                        <a:pt x="2286064" y="862781"/>
                      </a:lnTo>
                      <a:close/>
                      <a:moveTo>
                        <a:pt x="1638016" y="853444"/>
                      </a:moveTo>
                      <a:lnTo>
                        <a:pt x="1638016" y="961444"/>
                      </a:lnTo>
                      <a:lnTo>
                        <a:pt x="1854016" y="961444"/>
                      </a:lnTo>
                      <a:lnTo>
                        <a:pt x="1854016" y="853444"/>
                      </a:lnTo>
                      <a:close/>
                      <a:moveTo>
                        <a:pt x="1883174" y="0"/>
                      </a:moveTo>
                      <a:lnTo>
                        <a:pt x="2040907" y="0"/>
                      </a:lnTo>
                      <a:lnTo>
                        <a:pt x="2040907" y="355600"/>
                      </a:lnTo>
                      <a:lnTo>
                        <a:pt x="2178064" y="355600"/>
                      </a:lnTo>
                      <a:lnTo>
                        <a:pt x="2178064" y="596007"/>
                      </a:lnTo>
                      <a:lnTo>
                        <a:pt x="2538104" y="596007"/>
                      </a:lnTo>
                      <a:lnTo>
                        <a:pt x="2538104" y="3931865"/>
                      </a:lnTo>
                      <a:lnTo>
                        <a:pt x="2142040" y="3931865"/>
                      </a:lnTo>
                      <a:lnTo>
                        <a:pt x="2142040" y="3291036"/>
                      </a:lnTo>
                      <a:lnTo>
                        <a:pt x="1782040" y="3291036"/>
                      </a:lnTo>
                      <a:lnTo>
                        <a:pt x="1782040" y="3931865"/>
                      </a:lnTo>
                      <a:lnTo>
                        <a:pt x="1385976" y="3931865"/>
                      </a:lnTo>
                      <a:lnTo>
                        <a:pt x="1385976" y="596007"/>
                      </a:lnTo>
                      <a:lnTo>
                        <a:pt x="1746016" y="596007"/>
                      </a:lnTo>
                      <a:lnTo>
                        <a:pt x="1746016" y="355600"/>
                      </a:lnTo>
                      <a:lnTo>
                        <a:pt x="1883174" y="35560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286">
                    <a:defRPr/>
                  </a:pPr>
                  <a:endParaRPr lang="ko-KR" altLang="en-US" sz="2701" kern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sp>
              <p:nvSpPr>
                <p:cNvPr id="33" name="Right Triangle 13">
                  <a:extLst>
                    <a:ext uri="{FF2B5EF4-FFF2-40B4-BE49-F238E27FC236}">
                      <a16:creationId xmlns:a16="http://schemas.microsoft.com/office/drawing/2014/main" id="{1F81A261-3A09-4E2E-86EC-63CBD46FFBBB}"/>
                    </a:ext>
                  </a:extLst>
                </p:cNvPr>
                <p:cNvSpPr/>
                <p:nvPr/>
              </p:nvSpPr>
              <p:spPr>
                <a:xfrm>
                  <a:off x="1823542" y="1617134"/>
                  <a:ext cx="504056" cy="504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32" h="3921971">
                      <a:moveTo>
                        <a:pt x="3379043" y="3254688"/>
                      </a:moveTo>
                      <a:lnTo>
                        <a:pt x="3379043" y="3462328"/>
                      </a:lnTo>
                      <a:lnTo>
                        <a:pt x="3628183" y="3462328"/>
                      </a:lnTo>
                      <a:lnTo>
                        <a:pt x="3628183" y="3254688"/>
                      </a:lnTo>
                      <a:close/>
                      <a:moveTo>
                        <a:pt x="2945132" y="3254688"/>
                      </a:moveTo>
                      <a:lnTo>
                        <a:pt x="2945132" y="3462328"/>
                      </a:lnTo>
                      <a:lnTo>
                        <a:pt x="3194272" y="3462328"/>
                      </a:lnTo>
                      <a:lnTo>
                        <a:pt x="3194272" y="3254688"/>
                      </a:lnTo>
                      <a:close/>
                      <a:moveTo>
                        <a:pt x="2514947" y="3254688"/>
                      </a:moveTo>
                      <a:lnTo>
                        <a:pt x="2514947" y="3462328"/>
                      </a:lnTo>
                      <a:lnTo>
                        <a:pt x="2764087" y="3462328"/>
                      </a:lnTo>
                      <a:lnTo>
                        <a:pt x="2764087" y="3254688"/>
                      </a:lnTo>
                      <a:close/>
                      <a:moveTo>
                        <a:pt x="3379043" y="2864535"/>
                      </a:moveTo>
                      <a:lnTo>
                        <a:pt x="3379043" y="3072175"/>
                      </a:lnTo>
                      <a:lnTo>
                        <a:pt x="3628183" y="3072175"/>
                      </a:lnTo>
                      <a:lnTo>
                        <a:pt x="3628183" y="2864535"/>
                      </a:lnTo>
                      <a:close/>
                      <a:moveTo>
                        <a:pt x="2945132" y="2864535"/>
                      </a:moveTo>
                      <a:lnTo>
                        <a:pt x="2945132" y="3072175"/>
                      </a:lnTo>
                      <a:lnTo>
                        <a:pt x="3194272" y="3072175"/>
                      </a:lnTo>
                      <a:lnTo>
                        <a:pt x="3194272" y="2864535"/>
                      </a:lnTo>
                      <a:close/>
                      <a:moveTo>
                        <a:pt x="2514947" y="2864535"/>
                      </a:moveTo>
                      <a:lnTo>
                        <a:pt x="2514947" y="3072175"/>
                      </a:lnTo>
                      <a:lnTo>
                        <a:pt x="2764087" y="3072175"/>
                      </a:lnTo>
                      <a:lnTo>
                        <a:pt x="2764087" y="2864535"/>
                      </a:lnTo>
                      <a:close/>
                      <a:moveTo>
                        <a:pt x="1945832" y="2577619"/>
                      </a:moveTo>
                      <a:lnTo>
                        <a:pt x="1945832" y="2937659"/>
                      </a:lnTo>
                      <a:lnTo>
                        <a:pt x="2124754" y="2937659"/>
                      </a:lnTo>
                      <a:lnTo>
                        <a:pt x="2124754" y="2577619"/>
                      </a:lnTo>
                      <a:close/>
                      <a:moveTo>
                        <a:pt x="1531681" y="2577619"/>
                      </a:moveTo>
                      <a:lnTo>
                        <a:pt x="1531681" y="2937659"/>
                      </a:lnTo>
                      <a:lnTo>
                        <a:pt x="1710603" y="2937659"/>
                      </a:lnTo>
                      <a:lnTo>
                        <a:pt x="1710603" y="2577619"/>
                      </a:lnTo>
                      <a:close/>
                      <a:moveTo>
                        <a:pt x="1117528" y="2577619"/>
                      </a:moveTo>
                      <a:lnTo>
                        <a:pt x="1117528" y="2937659"/>
                      </a:lnTo>
                      <a:lnTo>
                        <a:pt x="1296450" y="2937659"/>
                      </a:lnTo>
                      <a:lnTo>
                        <a:pt x="1296450" y="2577619"/>
                      </a:lnTo>
                      <a:close/>
                      <a:moveTo>
                        <a:pt x="703375" y="2577619"/>
                      </a:moveTo>
                      <a:lnTo>
                        <a:pt x="703375" y="2937659"/>
                      </a:lnTo>
                      <a:lnTo>
                        <a:pt x="882297" y="2937659"/>
                      </a:lnTo>
                      <a:lnTo>
                        <a:pt x="882297" y="2577619"/>
                      </a:lnTo>
                      <a:close/>
                      <a:moveTo>
                        <a:pt x="289222" y="2577619"/>
                      </a:moveTo>
                      <a:lnTo>
                        <a:pt x="289222" y="2937659"/>
                      </a:lnTo>
                      <a:lnTo>
                        <a:pt x="468144" y="2937659"/>
                      </a:lnTo>
                      <a:lnTo>
                        <a:pt x="468144" y="2577619"/>
                      </a:lnTo>
                      <a:close/>
                      <a:moveTo>
                        <a:pt x="3379043" y="2474382"/>
                      </a:moveTo>
                      <a:lnTo>
                        <a:pt x="3379043" y="2682022"/>
                      </a:lnTo>
                      <a:lnTo>
                        <a:pt x="3628183" y="2682022"/>
                      </a:lnTo>
                      <a:lnTo>
                        <a:pt x="3628183" y="2474382"/>
                      </a:lnTo>
                      <a:close/>
                      <a:moveTo>
                        <a:pt x="2945132" y="2474382"/>
                      </a:moveTo>
                      <a:lnTo>
                        <a:pt x="2945132" y="2682022"/>
                      </a:lnTo>
                      <a:lnTo>
                        <a:pt x="3194272" y="2682022"/>
                      </a:lnTo>
                      <a:lnTo>
                        <a:pt x="3194272" y="2474382"/>
                      </a:lnTo>
                      <a:close/>
                      <a:moveTo>
                        <a:pt x="2514947" y="2474382"/>
                      </a:moveTo>
                      <a:lnTo>
                        <a:pt x="2514947" y="2682022"/>
                      </a:lnTo>
                      <a:lnTo>
                        <a:pt x="2764087" y="2682022"/>
                      </a:lnTo>
                      <a:lnTo>
                        <a:pt x="2764087" y="2474382"/>
                      </a:lnTo>
                      <a:close/>
                      <a:moveTo>
                        <a:pt x="3379043" y="2084229"/>
                      </a:moveTo>
                      <a:lnTo>
                        <a:pt x="3379043" y="2291869"/>
                      </a:lnTo>
                      <a:lnTo>
                        <a:pt x="3628183" y="2291869"/>
                      </a:lnTo>
                      <a:lnTo>
                        <a:pt x="3628183" y="2084229"/>
                      </a:lnTo>
                      <a:close/>
                      <a:moveTo>
                        <a:pt x="2945132" y="2084229"/>
                      </a:moveTo>
                      <a:lnTo>
                        <a:pt x="2945132" y="2291869"/>
                      </a:lnTo>
                      <a:lnTo>
                        <a:pt x="3194272" y="2291869"/>
                      </a:lnTo>
                      <a:lnTo>
                        <a:pt x="3194272" y="2084229"/>
                      </a:lnTo>
                      <a:close/>
                      <a:moveTo>
                        <a:pt x="2514947" y="2084229"/>
                      </a:moveTo>
                      <a:lnTo>
                        <a:pt x="2514947" y="2291869"/>
                      </a:lnTo>
                      <a:lnTo>
                        <a:pt x="2764087" y="2291869"/>
                      </a:lnTo>
                      <a:lnTo>
                        <a:pt x="2764087" y="2084229"/>
                      </a:lnTo>
                      <a:close/>
                      <a:moveTo>
                        <a:pt x="2124144" y="1714020"/>
                      </a:moveTo>
                      <a:lnTo>
                        <a:pt x="2124144" y="2164020"/>
                      </a:lnTo>
                      <a:lnTo>
                        <a:pt x="1296144" y="2164020"/>
                      </a:lnTo>
                      <a:close/>
                      <a:moveTo>
                        <a:pt x="197090" y="609603"/>
                      </a:moveTo>
                      <a:lnTo>
                        <a:pt x="525322" y="609603"/>
                      </a:lnTo>
                      <a:lnTo>
                        <a:pt x="584058" y="2101023"/>
                      </a:lnTo>
                      <a:lnTo>
                        <a:pt x="1296144" y="1714020"/>
                      </a:lnTo>
                      <a:lnTo>
                        <a:pt x="1296144" y="2164020"/>
                      </a:lnTo>
                      <a:lnTo>
                        <a:pt x="586539" y="2164020"/>
                      </a:lnTo>
                      <a:lnTo>
                        <a:pt x="590547" y="2265787"/>
                      </a:lnTo>
                      <a:lnTo>
                        <a:pt x="2232248" y="2265787"/>
                      </a:lnTo>
                      <a:lnTo>
                        <a:pt x="2232248" y="1954513"/>
                      </a:lnTo>
                      <a:lnTo>
                        <a:pt x="2232248" y="1054513"/>
                      </a:lnTo>
                      <a:lnTo>
                        <a:pt x="3888248" y="1954513"/>
                      </a:lnTo>
                      <a:lnTo>
                        <a:pt x="3888432" y="1954513"/>
                      </a:lnTo>
                      <a:lnTo>
                        <a:pt x="3888432" y="3921971"/>
                      </a:lnTo>
                      <a:lnTo>
                        <a:pt x="2304256" y="3921971"/>
                      </a:lnTo>
                      <a:lnTo>
                        <a:pt x="2232248" y="3921971"/>
                      </a:lnTo>
                      <a:lnTo>
                        <a:pt x="772857" y="3921971"/>
                      </a:lnTo>
                      <a:lnTo>
                        <a:pt x="772857" y="3290059"/>
                      </a:lnTo>
                      <a:lnTo>
                        <a:pt x="361206" y="3290059"/>
                      </a:lnTo>
                      <a:lnTo>
                        <a:pt x="361206" y="3921971"/>
                      </a:lnTo>
                      <a:lnTo>
                        <a:pt x="0" y="3921971"/>
                      </a:lnTo>
                      <a:lnTo>
                        <a:pt x="0" y="2265787"/>
                      </a:lnTo>
                      <a:lnTo>
                        <a:pt x="131865" y="2265787"/>
                      </a:lnTo>
                      <a:close/>
                      <a:moveTo>
                        <a:pt x="929888" y="0"/>
                      </a:moveTo>
                      <a:cubicBezTo>
                        <a:pt x="1019595" y="0"/>
                        <a:pt x="1124659" y="30463"/>
                        <a:pt x="1166726" y="102575"/>
                      </a:cubicBezTo>
                      <a:cubicBezTo>
                        <a:pt x="1212070" y="48192"/>
                        <a:pt x="1255094" y="19511"/>
                        <a:pt x="1304210" y="14210"/>
                      </a:cubicBezTo>
                      <a:cubicBezTo>
                        <a:pt x="1353326" y="8909"/>
                        <a:pt x="1418945" y="35057"/>
                        <a:pt x="1461423" y="70767"/>
                      </a:cubicBezTo>
                      <a:cubicBezTo>
                        <a:pt x="1500648" y="39845"/>
                        <a:pt x="1550404" y="23049"/>
                        <a:pt x="1604082" y="23049"/>
                      </a:cubicBezTo>
                      <a:cubicBezTo>
                        <a:pt x="1692530" y="23049"/>
                        <a:pt x="1770327" y="68651"/>
                        <a:pt x="1814928" y="137833"/>
                      </a:cubicBezTo>
                      <a:cubicBezTo>
                        <a:pt x="1859765" y="69447"/>
                        <a:pt x="1937139" y="24416"/>
                        <a:pt x="2025031" y="24416"/>
                      </a:cubicBezTo>
                      <a:cubicBezTo>
                        <a:pt x="2135143" y="24416"/>
                        <a:pt x="2228747" y="95092"/>
                        <a:pt x="2261925" y="193913"/>
                      </a:cubicBezTo>
                      <a:cubicBezTo>
                        <a:pt x="2262329" y="193791"/>
                        <a:pt x="2262735" y="193790"/>
                        <a:pt x="2263140" y="193790"/>
                      </a:cubicBezTo>
                      <a:cubicBezTo>
                        <a:pt x="2402209" y="193790"/>
                        <a:pt x="2514947" y="306528"/>
                        <a:pt x="2514947" y="445597"/>
                      </a:cubicBezTo>
                      <a:cubicBezTo>
                        <a:pt x="2514947" y="584666"/>
                        <a:pt x="2402209" y="697404"/>
                        <a:pt x="2263140" y="697404"/>
                      </a:cubicBezTo>
                      <a:cubicBezTo>
                        <a:pt x="2176391" y="697404"/>
                        <a:pt x="2099888" y="653537"/>
                        <a:pt x="2054640" y="586750"/>
                      </a:cubicBezTo>
                      <a:cubicBezTo>
                        <a:pt x="2010395" y="653762"/>
                        <a:pt x="1934062" y="697404"/>
                        <a:pt x="1847535" y="697404"/>
                      </a:cubicBezTo>
                      <a:cubicBezTo>
                        <a:pt x="1789311" y="697404"/>
                        <a:pt x="1735702" y="677642"/>
                        <a:pt x="1693695" y="643630"/>
                      </a:cubicBezTo>
                      <a:cubicBezTo>
                        <a:pt x="1651689" y="677642"/>
                        <a:pt x="1598080" y="697404"/>
                        <a:pt x="1539855" y="697404"/>
                      </a:cubicBezTo>
                      <a:cubicBezTo>
                        <a:pt x="1441551" y="697404"/>
                        <a:pt x="1356403" y="641072"/>
                        <a:pt x="1315888" y="558445"/>
                      </a:cubicBezTo>
                      <a:cubicBezTo>
                        <a:pt x="1272229" y="598661"/>
                        <a:pt x="1206400" y="634839"/>
                        <a:pt x="1149712" y="622576"/>
                      </a:cubicBezTo>
                      <a:cubicBezTo>
                        <a:pt x="1096483" y="611061"/>
                        <a:pt x="1025744" y="572014"/>
                        <a:pt x="984978" y="498638"/>
                      </a:cubicBezTo>
                      <a:cubicBezTo>
                        <a:pt x="959504" y="574665"/>
                        <a:pt x="887516" y="629050"/>
                        <a:pt x="802824" y="629050"/>
                      </a:cubicBezTo>
                      <a:cubicBezTo>
                        <a:pt x="724492" y="629050"/>
                        <a:pt x="657026" y="582526"/>
                        <a:pt x="627413" y="515210"/>
                      </a:cubicBezTo>
                      <a:cubicBezTo>
                        <a:pt x="584988" y="553591"/>
                        <a:pt x="527392" y="574026"/>
                        <a:pt x="479717" y="567162"/>
                      </a:cubicBezTo>
                      <a:cubicBezTo>
                        <a:pt x="439788" y="561414"/>
                        <a:pt x="406466" y="547383"/>
                        <a:pt x="379767" y="527160"/>
                      </a:cubicBezTo>
                      <a:cubicBezTo>
                        <a:pt x="310874" y="498171"/>
                        <a:pt x="262300" y="430445"/>
                        <a:pt x="261518" y="351249"/>
                      </a:cubicBezTo>
                      <a:cubicBezTo>
                        <a:pt x="261425" y="351089"/>
                        <a:pt x="261381" y="350918"/>
                        <a:pt x="261338" y="350746"/>
                      </a:cubicBezTo>
                      <a:cubicBezTo>
                        <a:pt x="228153" y="316942"/>
                        <a:pt x="208360" y="270473"/>
                        <a:pt x="208360" y="219381"/>
                      </a:cubicBezTo>
                      <a:cubicBezTo>
                        <a:pt x="208360" y="112466"/>
                        <a:pt x="295031" y="25795"/>
                        <a:pt x="401946" y="25795"/>
                      </a:cubicBezTo>
                      <a:cubicBezTo>
                        <a:pt x="425158" y="25795"/>
                        <a:pt x="447416" y="29880"/>
                        <a:pt x="467791" y="38056"/>
                      </a:cubicBezTo>
                      <a:cubicBezTo>
                        <a:pt x="585794" y="17893"/>
                        <a:pt x="696162" y="87852"/>
                        <a:pt x="737322" y="124235"/>
                      </a:cubicBezTo>
                      <a:cubicBezTo>
                        <a:pt x="782627" y="68126"/>
                        <a:pt x="852143" y="0"/>
                        <a:pt x="929888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286">
                    <a:defRPr/>
                  </a:pPr>
                  <a:endParaRPr lang="ko-KR" altLang="en-US" sz="2701" kern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sp>
              <p:nvSpPr>
                <p:cNvPr id="34" name="Rectangle 24">
                  <a:extLst>
                    <a:ext uri="{FF2B5EF4-FFF2-40B4-BE49-F238E27FC236}">
                      <a16:creationId xmlns:a16="http://schemas.microsoft.com/office/drawing/2014/main" id="{4C2E3502-CD11-49DF-B1E4-9D6A8624047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0700000">
                  <a:off x="2300573" y="1797574"/>
                  <a:ext cx="456968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5825" h="2998234">
                      <a:moveTo>
                        <a:pt x="571963" y="2092124"/>
                      </a:moveTo>
                      <a:lnTo>
                        <a:pt x="465390" y="2092124"/>
                      </a:lnTo>
                      <a:lnTo>
                        <a:pt x="571963" y="2198697"/>
                      </a:lnTo>
                      <a:close/>
                      <a:moveTo>
                        <a:pt x="571962" y="1939097"/>
                      </a:moveTo>
                      <a:lnTo>
                        <a:pt x="465390" y="2045669"/>
                      </a:lnTo>
                      <a:lnTo>
                        <a:pt x="571962" y="2045669"/>
                      </a:lnTo>
                      <a:close/>
                      <a:moveTo>
                        <a:pt x="724990" y="2092124"/>
                      </a:moveTo>
                      <a:lnTo>
                        <a:pt x="618417" y="2092124"/>
                      </a:lnTo>
                      <a:lnTo>
                        <a:pt x="618418" y="2198697"/>
                      </a:lnTo>
                      <a:close/>
                      <a:moveTo>
                        <a:pt x="618418" y="1939104"/>
                      </a:moveTo>
                      <a:lnTo>
                        <a:pt x="618417" y="2045669"/>
                      </a:lnTo>
                      <a:lnTo>
                        <a:pt x="724982" y="2045669"/>
                      </a:lnTo>
                      <a:close/>
                      <a:moveTo>
                        <a:pt x="760612" y="1901643"/>
                      </a:moveTo>
                      <a:lnTo>
                        <a:pt x="654047" y="1901643"/>
                      </a:lnTo>
                      <a:lnTo>
                        <a:pt x="760612" y="2008208"/>
                      </a:lnTo>
                      <a:close/>
                      <a:moveTo>
                        <a:pt x="760612" y="1748616"/>
                      </a:moveTo>
                      <a:lnTo>
                        <a:pt x="654040" y="1855188"/>
                      </a:lnTo>
                      <a:lnTo>
                        <a:pt x="760612" y="1855188"/>
                      </a:lnTo>
                      <a:close/>
                      <a:moveTo>
                        <a:pt x="913640" y="1901643"/>
                      </a:moveTo>
                      <a:lnTo>
                        <a:pt x="807067" y="1901643"/>
                      </a:lnTo>
                      <a:lnTo>
                        <a:pt x="807067" y="2008216"/>
                      </a:lnTo>
                      <a:close/>
                      <a:moveTo>
                        <a:pt x="807067" y="1748615"/>
                      </a:moveTo>
                      <a:lnTo>
                        <a:pt x="807067" y="1855188"/>
                      </a:lnTo>
                      <a:lnTo>
                        <a:pt x="913640" y="1855188"/>
                      </a:lnTo>
                      <a:close/>
                      <a:moveTo>
                        <a:pt x="953368" y="1708887"/>
                      </a:moveTo>
                      <a:lnTo>
                        <a:pt x="846796" y="1708887"/>
                      </a:lnTo>
                      <a:lnTo>
                        <a:pt x="953368" y="1815459"/>
                      </a:lnTo>
                      <a:close/>
                      <a:moveTo>
                        <a:pt x="953368" y="1555860"/>
                      </a:moveTo>
                      <a:lnTo>
                        <a:pt x="846796" y="1662432"/>
                      </a:lnTo>
                      <a:lnTo>
                        <a:pt x="953368" y="1662432"/>
                      </a:lnTo>
                      <a:close/>
                      <a:moveTo>
                        <a:pt x="1106396" y="1708887"/>
                      </a:moveTo>
                      <a:lnTo>
                        <a:pt x="999823" y="1708887"/>
                      </a:lnTo>
                      <a:lnTo>
                        <a:pt x="999823" y="1815460"/>
                      </a:lnTo>
                      <a:close/>
                      <a:moveTo>
                        <a:pt x="999823" y="1555860"/>
                      </a:moveTo>
                      <a:lnTo>
                        <a:pt x="999823" y="1662432"/>
                      </a:lnTo>
                      <a:lnTo>
                        <a:pt x="1106396" y="1662432"/>
                      </a:lnTo>
                      <a:close/>
                      <a:moveTo>
                        <a:pt x="1144754" y="1514764"/>
                      </a:moveTo>
                      <a:lnTo>
                        <a:pt x="1038182" y="1514764"/>
                      </a:lnTo>
                      <a:lnTo>
                        <a:pt x="1144754" y="1621337"/>
                      </a:lnTo>
                      <a:close/>
                      <a:moveTo>
                        <a:pt x="1144754" y="1361737"/>
                      </a:moveTo>
                      <a:lnTo>
                        <a:pt x="1038182" y="1468309"/>
                      </a:lnTo>
                      <a:lnTo>
                        <a:pt x="1144754" y="1468309"/>
                      </a:lnTo>
                      <a:close/>
                      <a:moveTo>
                        <a:pt x="1297782" y="1514764"/>
                      </a:moveTo>
                      <a:lnTo>
                        <a:pt x="1191209" y="1514764"/>
                      </a:lnTo>
                      <a:lnTo>
                        <a:pt x="1191209" y="1621337"/>
                      </a:lnTo>
                      <a:close/>
                      <a:moveTo>
                        <a:pt x="1191209" y="1361737"/>
                      </a:moveTo>
                      <a:lnTo>
                        <a:pt x="1191209" y="1468309"/>
                      </a:lnTo>
                      <a:lnTo>
                        <a:pt x="1297782" y="1468309"/>
                      </a:lnTo>
                      <a:close/>
                      <a:moveTo>
                        <a:pt x="1335838" y="1323681"/>
                      </a:moveTo>
                      <a:lnTo>
                        <a:pt x="1229266" y="1323681"/>
                      </a:lnTo>
                      <a:lnTo>
                        <a:pt x="1335838" y="1430253"/>
                      </a:lnTo>
                      <a:close/>
                      <a:moveTo>
                        <a:pt x="1335838" y="1170654"/>
                      </a:moveTo>
                      <a:lnTo>
                        <a:pt x="1229266" y="1277226"/>
                      </a:lnTo>
                      <a:lnTo>
                        <a:pt x="1335838" y="1277226"/>
                      </a:lnTo>
                      <a:close/>
                      <a:moveTo>
                        <a:pt x="1488865" y="1323681"/>
                      </a:moveTo>
                      <a:lnTo>
                        <a:pt x="1382293" y="1323681"/>
                      </a:lnTo>
                      <a:lnTo>
                        <a:pt x="1382293" y="1430253"/>
                      </a:lnTo>
                      <a:close/>
                      <a:moveTo>
                        <a:pt x="1382293" y="1170653"/>
                      </a:moveTo>
                      <a:lnTo>
                        <a:pt x="1382293" y="1277226"/>
                      </a:lnTo>
                      <a:lnTo>
                        <a:pt x="1488865" y="1277226"/>
                      </a:lnTo>
                      <a:close/>
                      <a:moveTo>
                        <a:pt x="2914702" y="2523007"/>
                      </a:moveTo>
                      <a:cubicBezTo>
                        <a:pt x="2900642" y="2508947"/>
                        <a:pt x="2877845" y="2508947"/>
                        <a:pt x="2863784" y="2523007"/>
                      </a:cubicBezTo>
                      <a:cubicBezTo>
                        <a:pt x="2849724" y="2537067"/>
                        <a:pt x="2849724" y="2559864"/>
                        <a:pt x="2863784" y="2573924"/>
                      </a:cubicBezTo>
                      <a:cubicBezTo>
                        <a:pt x="2877845" y="2587985"/>
                        <a:pt x="2900642" y="2587985"/>
                        <a:pt x="2914702" y="2573924"/>
                      </a:cubicBezTo>
                      <a:cubicBezTo>
                        <a:pt x="2928762" y="2559864"/>
                        <a:pt x="2928762" y="2537067"/>
                        <a:pt x="2914702" y="2523007"/>
                      </a:cubicBezTo>
                      <a:close/>
                      <a:moveTo>
                        <a:pt x="1526922" y="1132597"/>
                      </a:moveTo>
                      <a:lnTo>
                        <a:pt x="1420350" y="1132596"/>
                      </a:lnTo>
                      <a:lnTo>
                        <a:pt x="1526922" y="1239169"/>
                      </a:lnTo>
                      <a:close/>
                      <a:moveTo>
                        <a:pt x="1526922" y="979569"/>
                      </a:moveTo>
                      <a:lnTo>
                        <a:pt x="1420350" y="1086141"/>
                      </a:lnTo>
                      <a:lnTo>
                        <a:pt x="1526922" y="1086142"/>
                      </a:lnTo>
                      <a:close/>
                      <a:moveTo>
                        <a:pt x="1679950" y="1132597"/>
                      </a:moveTo>
                      <a:lnTo>
                        <a:pt x="1573377" y="1132597"/>
                      </a:lnTo>
                      <a:lnTo>
                        <a:pt x="1573377" y="1239169"/>
                      </a:lnTo>
                      <a:close/>
                      <a:moveTo>
                        <a:pt x="1573377" y="979569"/>
                      </a:moveTo>
                      <a:lnTo>
                        <a:pt x="1573377" y="1086142"/>
                      </a:lnTo>
                      <a:lnTo>
                        <a:pt x="1679950" y="1086142"/>
                      </a:lnTo>
                      <a:close/>
                      <a:moveTo>
                        <a:pt x="1718007" y="941512"/>
                      </a:moveTo>
                      <a:lnTo>
                        <a:pt x="1611434" y="941512"/>
                      </a:lnTo>
                      <a:lnTo>
                        <a:pt x="1718007" y="1048085"/>
                      </a:lnTo>
                      <a:close/>
                      <a:moveTo>
                        <a:pt x="1718006" y="788485"/>
                      </a:moveTo>
                      <a:lnTo>
                        <a:pt x="1611434" y="895057"/>
                      </a:lnTo>
                      <a:lnTo>
                        <a:pt x="1718006" y="895057"/>
                      </a:lnTo>
                      <a:close/>
                      <a:moveTo>
                        <a:pt x="1871034" y="941512"/>
                      </a:moveTo>
                      <a:lnTo>
                        <a:pt x="1764461" y="941512"/>
                      </a:lnTo>
                      <a:lnTo>
                        <a:pt x="1764462" y="1048085"/>
                      </a:lnTo>
                      <a:close/>
                      <a:moveTo>
                        <a:pt x="1764461" y="788485"/>
                      </a:moveTo>
                      <a:lnTo>
                        <a:pt x="1764462" y="895057"/>
                      </a:lnTo>
                      <a:lnTo>
                        <a:pt x="1871034" y="895057"/>
                      </a:lnTo>
                      <a:close/>
                      <a:moveTo>
                        <a:pt x="3382381" y="1946466"/>
                      </a:moveTo>
                      <a:lnTo>
                        <a:pt x="2893361" y="2435486"/>
                      </a:lnTo>
                      <a:lnTo>
                        <a:pt x="2933988" y="2428503"/>
                      </a:lnTo>
                      <a:lnTo>
                        <a:pt x="3009207" y="2503722"/>
                      </a:lnTo>
                      <a:lnTo>
                        <a:pt x="3003173" y="2538827"/>
                      </a:lnTo>
                      <a:lnTo>
                        <a:pt x="3488958" y="2053042"/>
                      </a:lnTo>
                      <a:lnTo>
                        <a:pt x="3388629" y="1952714"/>
                      </a:lnTo>
                      <a:close/>
                      <a:moveTo>
                        <a:pt x="2405874" y="794872"/>
                      </a:moveTo>
                      <a:lnTo>
                        <a:pt x="2299301" y="794872"/>
                      </a:lnTo>
                      <a:lnTo>
                        <a:pt x="2405874" y="901444"/>
                      </a:lnTo>
                      <a:close/>
                      <a:moveTo>
                        <a:pt x="2789111" y="1176277"/>
                      </a:moveTo>
                      <a:lnTo>
                        <a:pt x="2682538" y="1176278"/>
                      </a:lnTo>
                      <a:lnTo>
                        <a:pt x="2789111" y="1282850"/>
                      </a:lnTo>
                      <a:close/>
                      <a:moveTo>
                        <a:pt x="2596355" y="983521"/>
                      </a:moveTo>
                      <a:lnTo>
                        <a:pt x="2489782" y="983522"/>
                      </a:lnTo>
                      <a:lnTo>
                        <a:pt x="2596355" y="1090094"/>
                      </a:lnTo>
                      <a:close/>
                      <a:moveTo>
                        <a:pt x="3174317" y="1558747"/>
                      </a:moveTo>
                      <a:lnTo>
                        <a:pt x="3067745" y="1558747"/>
                      </a:lnTo>
                      <a:lnTo>
                        <a:pt x="3174317" y="1665320"/>
                      </a:lnTo>
                      <a:close/>
                      <a:moveTo>
                        <a:pt x="2983234" y="1367664"/>
                      </a:moveTo>
                      <a:lnTo>
                        <a:pt x="2876661" y="1367664"/>
                      </a:lnTo>
                      <a:lnTo>
                        <a:pt x="2983234" y="1474236"/>
                      </a:lnTo>
                      <a:close/>
                      <a:moveTo>
                        <a:pt x="3556486" y="1940915"/>
                      </a:moveTo>
                      <a:lnTo>
                        <a:pt x="3449914" y="1940915"/>
                      </a:lnTo>
                      <a:lnTo>
                        <a:pt x="3556487" y="2047488"/>
                      </a:lnTo>
                      <a:close/>
                      <a:moveTo>
                        <a:pt x="3365402" y="1749831"/>
                      </a:moveTo>
                      <a:lnTo>
                        <a:pt x="3258830" y="1749831"/>
                      </a:lnTo>
                      <a:lnTo>
                        <a:pt x="3365402" y="1856404"/>
                      </a:lnTo>
                      <a:close/>
                      <a:moveTo>
                        <a:pt x="3761426" y="2144804"/>
                      </a:moveTo>
                      <a:lnTo>
                        <a:pt x="3654853" y="2144804"/>
                      </a:lnTo>
                      <a:lnTo>
                        <a:pt x="3761426" y="2251377"/>
                      </a:lnTo>
                      <a:close/>
                      <a:moveTo>
                        <a:pt x="2405874" y="657532"/>
                      </a:moveTo>
                      <a:lnTo>
                        <a:pt x="2314989" y="748417"/>
                      </a:lnTo>
                      <a:lnTo>
                        <a:pt x="2405874" y="748417"/>
                      </a:lnTo>
                      <a:close/>
                      <a:moveTo>
                        <a:pt x="2558894" y="794872"/>
                      </a:moveTo>
                      <a:lnTo>
                        <a:pt x="2452329" y="794872"/>
                      </a:lnTo>
                      <a:lnTo>
                        <a:pt x="2452329" y="901437"/>
                      </a:lnTo>
                      <a:close/>
                      <a:moveTo>
                        <a:pt x="2596355" y="830501"/>
                      </a:moveTo>
                      <a:lnTo>
                        <a:pt x="2489790" y="937067"/>
                      </a:lnTo>
                      <a:lnTo>
                        <a:pt x="2596355" y="937067"/>
                      </a:lnTo>
                      <a:close/>
                      <a:moveTo>
                        <a:pt x="2942138" y="1176278"/>
                      </a:moveTo>
                      <a:lnTo>
                        <a:pt x="2835566" y="1176277"/>
                      </a:lnTo>
                      <a:lnTo>
                        <a:pt x="2835566" y="1282850"/>
                      </a:lnTo>
                      <a:close/>
                      <a:moveTo>
                        <a:pt x="2789111" y="1023250"/>
                      </a:moveTo>
                      <a:lnTo>
                        <a:pt x="2682538" y="1129823"/>
                      </a:lnTo>
                      <a:lnTo>
                        <a:pt x="2789111" y="1129823"/>
                      </a:lnTo>
                      <a:close/>
                      <a:moveTo>
                        <a:pt x="2749382" y="983521"/>
                      </a:moveTo>
                      <a:lnTo>
                        <a:pt x="2642810" y="983522"/>
                      </a:lnTo>
                      <a:lnTo>
                        <a:pt x="2642810" y="1090094"/>
                      </a:lnTo>
                      <a:close/>
                      <a:moveTo>
                        <a:pt x="3327345" y="1558747"/>
                      </a:moveTo>
                      <a:lnTo>
                        <a:pt x="3220772" y="1558747"/>
                      </a:lnTo>
                      <a:lnTo>
                        <a:pt x="3220772" y="1665320"/>
                      </a:lnTo>
                      <a:close/>
                      <a:moveTo>
                        <a:pt x="3174317" y="1405720"/>
                      </a:moveTo>
                      <a:lnTo>
                        <a:pt x="3067745" y="1512292"/>
                      </a:lnTo>
                      <a:lnTo>
                        <a:pt x="3174317" y="1512292"/>
                      </a:lnTo>
                      <a:close/>
                      <a:moveTo>
                        <a:pt x="3136261" y="1367664"/>
                      </a:moveTo>
                      <a:lnTo>
                        <a:pt x="3029688" y="1367664"/>
                      </a:lnTo>
                      <a:lnTo>
                        <a:pt x="3029689" y="1474236"/>
                      </a:lnTo>
                      <a:close/>
                      <a:moveTo>
                        <a:pt x="2983234" y="1214636"/>
                      </a:moveTo>
                      <a:lnTo>
                        <a:pt x="2876661" y="1321209"/>
                      </a:lnTo>
                      <a:lnTo>
                        <a:pt x="2983234" y="1321209"/>
                      </a:lnTo>
                      <a:close/>
                      <a:moveTo>
                        <a:pt x="3709514" y="1940915"/>
                      </a:moveTo>
                      <a:lnTo>
                        <a:pt x="3602941" y="1940915"/>
                      </a:lnTo>
                      <a:lnTo>
                        <a:pt x="3602942" y="2047488"/>
                      </a:lnTo>
                      <a:close/>
                      <a:moveTo>
                        <a:pt x="3556487" y="1787888"/>
                      </a:moveTo>
                      <a:lnTo>
                        <a:pt x="3449914" y="1894460"/>
                      </a:lnTo>
                      <a:lnTo>
                        <a:pt x="3556486" y="1894460"/>
                      </a:lnTo>
                      <a:close/>
                      <a:moveTo>
                        <a:pt x="3518430" y="1749831"/>
                      </a:moveTo>
                      <a:lnTo>
                        <a:pt x="3411857" y="1749831"/>
                      </a:lnTo>
                      <a:lnTo>
                        <a:pt x="3411857" y="1856403"/>
                      </a:lnTo>
                      <a:close/>
                      <a:moveTo>
                        <a:pt x="3365402" y="1596803"/>
                      </a:moveTo>
                      <a:lnTo>
                        <a:pt x="3258830" y="1703376"/>
                      </a:lnTo>
                      <a:lnTo>
                        <a:pt x="3365402" y="1703376"/>
                      </a:lnTo>
                      <a:close/>
                      <a:moveTo>
                        <a:pt x="3761426" y="1991777"/>
                      </a:moveTo>
                      <a:lnTo>
                        <a:pt x="3654853" y="2098349"/>
                      </a:lnTo>
                      <a:lnTo>
                        <a:pt x="3761426" y="2098349"/>
                      </a:lnTo>
                      <a:close/>
                      <a:moveTo>
                        <a:pt x="2452329" y="641845"/>
                      </a:moveTo>
                      <a:lnTo>
                        <a:pt x="2452329" y="748417"/>
                      </a:lnTo>
                      <a:lnTo>
                        <a:pt x="2558901" y="748417"/>
                      </a:lnTo>
                      <a:close/>
                      <a:moveTo>
                        <a:pt x="2835566" y="1023250"/>
                      </a:moveTo>
                      <a:lnTo>
                        <a:pt x="2835566" y="1129822"/>
                      </a:lnTo>
                      <a:lnTo>
                        <a:pt x="2942138" y="1129822"/>
                      </a:lnTo>
                      <a:close/>
                      <a:moveTo>
                        <a:pt x="2642810" y="830494"/>
                      </a:moveTo>
                      <a:lnTo>
                        <a:pt x="2642810" y="937066"/>
                      </a:lnTo>
                      <a:lnTo>
                        <a:pt x="2749382" y="937066"/>
                      </a:lnTo>
                      <a:close/>
                      <a:moveTo>
                        <a:pt x="3220772" y="1405720"/>
                      </a:moveTo>
                      <a:lnTo>
                        <a:pt x="3220772" y="1512292"/>
                      </a:lnTo>
                      <a:lnTo>
                        <a:pt x="3327344" y="1512292"/>
                      </a:lnTo>
                      <a:close/>
                      <a:moveTo>
                        <a:pt x="3029688" y="1214636"/>
                      </a:moveTo>
                      <a:lnTo>
                        <a:pt x="3029688" y="1321209"/>
                      </a:lnTo>
                      <a:lnTo>
                        <a:pt x="3136261" y="1321209"/>
                      </a:lnTo>
                      <a:close/>
                      <a:moveTo>
                        <a:pt x="3602941" y="1787888"/>
                      </a:moveTo>
                      <a:lnTo>
                        <a:pt x="3602941" y="1894460"/>
                      </a:lnTo>
                      <a:lnTo>
                        <a:pt x="3709514" y="1894460"/>
                      </a:lnTo>
                      <a:close/>
                      <a:moveTo>
                        <a:pt x="3411857" y="1596803"/>
                      </a:moveTo>
                      <a:lnTo>
                        <a:pt x="3411857" y="1703376"/>
                      </a:lnTo>
                      <a:lnTo>
                        <a:pt x="3518429" y="1703376"/>
                      </a:lnTo>
                      <a:close/>
                      <a:moveTo>
                        <a:pt x="2353083" y="150965"/>
                      </a:moveTo>
                      <a:lnTo>
                        <a:pt x="2025288" y="132265"/>
                      </a:lnTo>
                      <a:lnTo>
                        <a:pt x="2071608" y="178585"/>
                      </a:lnTo>
                      <a:lnTo>
                        <a:pt x="2093619" y="156574"/>
                      </a:lnTo>
                      <a:lnTo>
                        <a:pt x="2220546" y="283501"/>
                      </a:lnTo>
                      <a:close/>
                      <a:moveTo>
                        <a:pt x="2523312" y="286240"/>
                      </a:moveTo>
                      <a:lnTo>
                        <a:pt x="2373298" y="436253"/>
                      </a:lnTo>
                      <a:lnTo>
                        <a:pt x="2500225" y="563180"/>
                      </a:lnTo>
                      <a:lnTo>
                        <a:pt x="2473487" y="589919"/>
                      </a:lnTo>
                      <a:lnTo>
                        <a:pt x="2618667" y="735099"/>
                      </a:lnTo>
                      <a:lnTo>
                        <a:pt x="2619582" y="734183"/>
                      </a:lnTo>
                      <a:lnTo>
                        <a:pt x="2812338" y="926939"/>
                      </a:lnTo>
                      <a:lnTo>
                        <a:pt x="2845693" y="960294"/>
                      </a:lnTo>
                      <a:lnTo>
                        <a:pt x="3005093" y="1119693"/>
                      </a:lnTo>
                      <a:lnTo>
                        <a:pt x="3006461" y="1118325"/>
                      </a:lnTo>
                      <a:lnTo>
                        <a:pt x="3197545" y="1309409"/>
                      </a:lnTo>
                      <a:lnTo>
                        <a:pt x="3232572" y="1344436"/>
                      </a:lnTo>
                      <a:lnTo>
                        <a:pt x="3246403" y="1358267"/>
                      </a:lnTo>
                      <a:close/>
                      <a:moveTo>
                        <a:pt x="2523816" y="30335"/>
                      </a:moveTo>
                      <a:lnTo>
                        <a:pt x="2626629" y="133149"/>
                      </a:lnTo>
                      <a:lnTo>
                        <a:pt x="2552082" y="207696"/>
                      </a:lnTo>
                      <a:lnTo>
                        <a:pt x="2576968" y="232583"/>
                      </a:lnTo>
                      <a:lnTo>
                        <a:pt x="2575182" y="234369"/>
                      </a:lnTo>
                      <a:lnTo>
                        <a:pt x="3513251" y="1625113"/>
                      </a:lnTo>
                      <a:lnTo>
                        <a:pt x="3579714" y="1691577"/>
                      </a:lnTo>
                      <a:lnTo>
                        <a:pt x="3614741" y="1726603"/>
                      </a:lnTo>
                      <a:lnTo>
                        <a:pt x="3784128" y="1895991"/>
                      </a:lnTo>
                      <a:lnTo>
                        <a:pt x="3784653" y="1895466"/>
                      </a:lnTo>
                      <a:lnTo>
                        <a:pt x="3802957" y="1913770"/>
                      </a:lnTo>
                      <a:lnTo>
                        <a:pt x="3802957" y="1914820"/>
                      </a:lnTo>
                      <a:lnTo>
                        <a:pt x="3805825" y="1917687"/>
                      </a:lnTo>
                      <a:lnTo>
                        <a:pt x="3802957" y="1920555"/>
                      </a:lnTo>
                      <a:lnTo>
                        <a:pt x="3802957" y="2329384"/>
                      </a:lnTo>
                      <a:lnTo>
                        <a:pt x="3784653" y="2347688"/>
                      </a:lnTo>
                      <a:lnTo>
                        <a:pt x="3580239" y="2143274"/>
                      </a:lnTo>
                      <a:lnTo>
                        <a:pt x="3579714" y="2143798"/>
                      </a:lnTo>
                      <a:lnTo>
                        <a:pt x="3514414" y="2078498"/>
                      </a:lnTo>
                      <a:lnTo>
                        <a:pt x="2992605" y="2600306"/>
                      </a:lnTo>
                      <a:lnTo>
                        <a:pt x="2990741" y="2611151"/>
                      </a:lnTo>
                      <a:lnTo>
                        <a:pt x="2771416" y="2767764"/>
                      </a:lnTo>
                      <a:lnTo>
                        <a:pt x="2746140" y="2742487"/>
                      </a:lnTo>
                      <a:lnTo>
                        <a:pt x="2670170" y="2818456"/>
                      </a:lnTo>
                      <a:lnTo>
                        <a:pt x="2651401" y="2799687"/>
                      </a:lnTo>
                      <a:cubicBezTo>
                        <a:pt x="2625528" y="2785735"/>
                        <a:pt x="2592950" y="2788926"/>
                        <a:pt x="2569612" y="2809139"/>
                      </a:cubicBezTo>
                      <a:cubicBezTo>
                        <a:pt x="2540180" y="2834630"/>
                        <a:pt x="2535445" y="2878528"/>
                        <a:pt x="2558763" y="2909709"/>
                      </a:cubicBezTo>
                      <a:cubicBezTo>
                        <a:pt x="2580225" y="2939886"/>
                        <a:pt x="2602221" y="2944074"/>
                        <a:pt x="2698387" y="2956528"/>
                      </a:cubicBezTo>
                      <a:cubicBezTo>
                        <a:pt x="2612716" y="3019512"/>
                        <a:pt x="2549084" y="3004923"/>
                        <a:pt x="2499317" y="2954166"/>
                      </a:cubicBezTo>
                      <a:cubicBezTo>
                        <a:pt x="2449549" y="2903408"/>
                        <a:pt x="2462151" y="2804007"/>
                        <a:pt x="2521014" y="2753027"/>
                      </a:cubicBezTo>
                      <a:cubicBezTo>
                        <a:pt x="2561003" y="2718393"/>
                        <a:pt x="2614554" y="2708748"/>
                        <a:pt x="2661444" y="2725347"/>
                      </a:cubicBezTo>
                      <a:lnTo>
                        <a:pt x="2695222" y="2691569"/>
                      </a:lnTo>
                      <a:lnTo>
                        <a:pt x="2669947" y="2666294"/>
                      </a:lnTo>
                      <a:lnTo>
                        <a:pt x="2810390" y="2469612"/>
                      </a:lnTo>
                      <a:lnTo>
                        <a:pt x="2809356" y="2468579"/>
                      </a:lnTo>
                      <a:lnTo>
                        <a:pt x="2815551" y="2462385"/>
                      </a:lnTo>
                      <a:lnTo>
                        <a:pt x="2826559" y="2446968"/>
                      </a:lnTo>
                      <a:lnTo>
                        <a:pt x="2831882" y="2446053"/>
                      </a:lnTo>
                      <a:lnTo>
                        <a:pt x="3356925" y="1921010"/>
                      </a:lnTo>
                      <a:lnTo>
                        <a:pt x="3353603" y="1917688"/>
                      </a:lnTo>
                      <a:lnTo>
                        <a:pt x="3197545" y="1761630"/>
                      </a:lnTo>
                      <a:lnTo>
                        <a:pt x="3197544" y="1761631"/>
                      </a:lnTo>
                      <a:lnTo>
                        <a:pt x="3006461" y="1570547"/>
                      </a:lnTo>
                      <a:lnTo>
                        <a:pt x="2971434" y="1535520"/>
                      </a:lnTo>
                      <a:lnTo>
                        <a:pt x="2813706" y="1377793"/>
                      </a:lnTo>
                      <a:lnTo>
                        <a:pt x="2812338" y="1379161"/>
                      </a:lnTo>
                      <a:lnTo>
                        <a:pt x="2619582" y="1186405"/>
                      </a:lnTo>
                      <a:lnTo>
                        <a:pt x="2586227" y="1153050"/>
                      </a:lnTo>
                      <a:lnTo>
                        <a:pt x="2430017" y="996839"/>
                      </a:lnTo>
                      <a:lnTo>
                        <a:pt x="2429101" y="997755"/>
                      </a:lnTo>
                      <a:lnTo>
                        <a:pt x="2247376" y="816030"/>
                      </a:lnTo>
                      <a:lnTo>
                        <a:pt x="2194721" y="868684"/>
                      </a:lnTo>
                      <a:lnTo>
                        <a:pt x="2169629" y="843592"/>
                      </a:lnTo>
                      <a:lnTo>
                        <a:pt x="2012511" y="1000710"/>
                      </a:lnTo>
                      <a:lnTo>
                        <a:pt x="1948715" y="936915"/>
                      </a:lnTo>
                      <a:lnTo>
                        <a:pt x="1776261" y="1109369"/>
                      </a:lnTo>
                      <a:lnTo>
                        <a:pt x="1741234" y="1144396"/>
                      </a:lnTo>
                      <a:lnTo>
                        <a:pt x="1585176" y="1300453"/>
                      </a:lnTo>
                      <a:lnTo>
                        <a:pt x="1550150" y="1335480"/>
                      </a:lnTo>
                      <a:lnTo>
                        <a:pt x="1394093" y="1491537"/>
                      </a:lnTo>
                      <a:lnTo>
                        <a:pt x="1359065" y="1526564"/>
                      </a:lnTo>
                      <a:lnTo>
                        <a:pt x="1201338" y="1684291"/>
                      </a:lnTo>
                      <a:lnTo>
                        <a:pt x="1202706" y="1685660"/>
                      </a:lnTo>
                      <a:lnTo>
                        <a:pt x="1009951" y="1878416"/>
                      </a:lnTo>
                      <a:lnTo>
                        <a:pt x="976596" y="1911771"/>
                      </a:lnTo>
                      <a:lnTo>
                        <a:pt x="820385" y="2067981"/>
                      </a:lnTo>
                      <a:lnTo>
                        <a:pt x="821301" y="2068897"/>
                      </a:lnTo>
                      <a:lnTo>
                        <a:pt x="612116" y="2278081"/>
                      </a:lnTo>
                      <a:lnTo>
                        <a:pt x="673628" y="2339593"/>
                      </a:lnTo>
                      <a:lnTo>
                        <a:pt x="567426" y="2445795"/>
                      </a:lnTo>
                      <a:lnTo>
                        <a:pt x="672230" y="2550598"/>
                      </a:lnTo>
                      <a:lnTo>
                        <a:pt x="566028" y="2656800"/>
                      </a:lnTo>
                      <a:lnTo>
                        <a:pt x="0" y="2090772"/>
                      </a:lnTo>
                      <a:lnTo>
                        <a:pt x="106202" y="1984570"/>
                      </a:lnTo>
                      <a:lnTo>
                        <a:pt x="211005" y="2089373"/>
                      </a:lnTo>
                      <a:lnTo>
                        <a:pt x="317206" y="1983171"/>
                      </a:lnTo>
                      <a:lnTo>
                        <a:pt x="386005" y="2051970"/>
                      </a:lnTo>
                      <a:lnTo>
                        <a:pt x="558644" y="1879331"/>
                      </a:lnTo>
                      <a:lnTo>
                        <a:pt x="557729" y="1878415"/>
                      </a:lnTo>
                      <a:lnTo>
                        <a:pt x="750485" y="1685660"/>
                      </a:lnTo>
                      <a:lnTo>
                        <a:pt x="783839" y="1652305"/>
                      </a:lnTo>
                      <a:lnTo>
                        <a:pt x="943239" y="1492905"/>
                      </a:lnTo>
                      <a:lnTo>
                        <a:pt x="941871" y="1491537"/>
                      </a:lnTo>
                      <a:lnTo>
                        <a:pt x="1132954" y="1300453"/>
                      </a:lnTo>
                      <a:lnTo>
                        <a:pt x="1167982" y="1265426"/>
                      </a:lnTo>
                      <a:lnTo>
                        <a:pt x="1324039" y="1109369"/>
                      </a:lnTo>
                      <a:lnTo>
                        <a:pt x="1359065" y="1074342"/>
                      </a:lnTo>
                      <a:lnTo>
                        <a:pt x="1515123" y="918285"/>
                      </a:lnTo>
                      <a:lnTo>
                        <a:pt x="1550150" y="883258"/>
                      </a:lnTo>
                      <a:lnTo>
                        <a:pt x="1722604" y="710804"/>
                      </a:lnTo>
                      <a:lnTo>
                        <a:pt x="1656089" y="644289"/>
                      </a:lnTo>
                      <a:lnTo>
                        <a:pt x="1813208" y="487170"/>
                      </a:lnTo>
                      <a:lnTo>
                        <a:pt x="1788115" y="462078"/>
                      </a:lnTo>
                      <a:lnTo>
                        <a:pt x="1817021" y="433172"/>
                      </a:lnTo>
                      <a:lnTo>
                        <a:pt x="1638436" y="254587"/>
                      </a:lnTo>
                      <a:lnTo>
                        <a:pt x="1893022" y="0"/>
                      </a:lnTo>
                      <a:lnTo>
                        <a:pt x="1948799" y="55777"/>
                      </a:lnTo>
                      <a:lnTo>
                        <a:pt x="2421315" y="82732"/>
                      </a:lnTo>
                      <a:lnTo>
                        <a:pt x="2424216" y="79831"/>
                      </a:lnTo>
                      <a:lnTo>
                        <a:pt x="2449269" y="104883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286">
                    <a:defRPr/>
                  </a:pPr>
                  <a:endParaRPr lang="ko-KR" altLang="en-US" sz="2701" kern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sp>
              <p:nvSpPr>
                <p:cNvPr id="35" name="Rectangle 41">
                  <a:extLst>
                    <a:ext uri="{FF2B5EF4-FFF2-40B4-BE49-F238E27FC236}">
                      <a16:creationId xmlns:a16="http://schemas.microsoft.com/office/drawing/2014/main" id="{5AACA0E1-08F6-408F-A64C-43F7DB59DC3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9192674">
                  <a:off x="926950" y="2109352"/>
                  <a:ext cx="360000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23" h="3970014">
                      <a:moveTo>
                        <a:pt x="1259577" y="2471243"/>
                      </a:moveTo>
                      <a:cubicBezTo>
                        <a:pt x="1293292" y="2471243"/>
                        <a:pt x="1320623" y="2543205"/>
                        <a:pt x="1320623" y="2631975"/>
                      </a:cubicBezTo>
                      <a:cubicBezTo>
                        <a:pt x="1320623" y="2720745"/>
                        <a:pt x="1293292" y="2792707"/>
                        <a:pt x="1259577" y="2792707"/>
                      </a:cubicBezTo>
                      <a:cubicBezTo>
                        <a:pt x="1225862" y="2792707"/>
                        <a:pt x="1198531" y="2720745"/>
                        <a:pt x="1198531" y="2631975"/>
                      </a:cubicBezTo>
                      <a:cubicBezTo>
                        <a:pt x="1198531" y="2543205"/>
                        <a:pt x="1225862" y="2471243"/>
                        <a:pt x="1259577" y="2471243"/>
                      </a:cubicBezTo>
                      <a:close/>
                      <a:moveTo>
                        <a:pt x="1710471" y="2470362"/>
                      </a:moveTo>
                      <a:cubicBezTo>
                        <a:pt x="1741030" y="2470028"/>
                        <a:pt x="1768823" y="2488083"/>
                        <a:pt x="1781169" y="2516203"/>
                      </a:cubicBezTo>
                      <a:cubicBezTo>
                        <a:pt x="1793845" y="2545068"/>
                        <a:pt x="1787700" y="2578742"/>
                        <a:pt x="1765642" y="2601268"/>
                      </a:cubicBezTo>
                      <a:cubicBezTo>
                        <a:pt x="1750827" y="2616399"/>
                        <a:pt x="1730831" y="2624459"/>
                        <a:pt x="1710472" y="2623745"/>
                      </a:cubicBezTo>
                      <a:close/>
                      <a:moveTo>
                        <a:pt x="2456093" y="2374056"/>
                      </a:moveTo>
                      <a:lnTo>
                        <a:pt x="2456093" y="2889893"/>
                      </a:lnTo>
                      <a:lnTo>
                        <a:pt x="2566690" y="2889893"/>
                      </a:lnTo>
                      <a:lnTo>
                        <a:pt x="2566690" y="2706284"/>
                      </a:lnTo>
                      <a:lnTo>
                        <a:pt x="2632197" y="2884955"/>
                      </a:lnTo>
                      <a:lnTo>
                        <a:pt x="2635843" y="2883618"/>
                      </a:lnTo>
                      <a:lnTo>
                        <a:pt x="2635843" y="2889893"/>
                      </a:lnTo>
                      <a:lnTo>
                        <a:pt x="2746439" y="2889893"/>
                      </a:lnTo>
                      <a:lnTo>
                        <a:pt x="2746439" y="2374056"/>
                      </a:lnTo>
                      <a:lnTo>
                        <a:pt x="2635843" y="2374056"/>
                      </a:lnTo>
                      <a:lnTo>
                        <a:pt x="2635843" y="2573614"/>
                      </a:lnTo>
                      <a:lnTo>
                        <a:pt x="2566690" y="2385000"/>
                      </a:lnTo>
                      <a:lnTo>
                        <a:pt x="2566690" y="2374056"/>
                      </a:lnTo>
                      <a:close/>
                      <a:moveTo>
                        <a:pt x="2032426" y="2374056"/>
                      </a:moveTo>
                      <a:lnTo>
                        <a:pt x="2032426" y="2889895"/>
                      </a:lnTo>
                      <a:lnTo>
                        <a:pt x="2115405" y="2889895"/>
                      </a:lnTo>
                      <a:lnTo>
                        <a:pt x="2143023" y="2889895"/>
                      </a:lnTo>
                      <a:lnTo>
                        <a:pt x="2308949" y="2889895"/>
                      </a:lnTo>
                      <a:lnTo>
                        <a:pt x="2308949" y="2779299"/>
                      </a:lnTo>
                      <a:lnTo>
                        <a:pt x="2143023" y="2779299"/>
                      </a:lnTo>
                      <a:lnTo>
                        <a:pt x="2143023" y="2686401"/>
                      </a:lnTo>
                      <a:lnTo>
                        <a:pt x="2308949" y="2686401"/>
                      </a:lnTo>
                      <a:lnTo>
                        <a:pt x="2308949" y="2575804"/>
                      </a:lnTo>
                      <a:lnTo>
                        <a:pt x="2143023" y="2575804"/>
                      </a:lnTo>
                      <a:lnTo>
                        <a:pt x="2143023" y="2484653"/>
                      </a:lnTo>
                      <a:lnTo>
                        <a:pt x="2308949" y="2484653"/>
                      </a:lnTo>
                      <a:lnTo>
                        <a:pt x="2308949" y="2374056"/>
                      </a:lnTo>
                      <a:lnTo>
                        <a:pt x="2143023" y="2374056"/>
                      </a:lnTo>
                      <a:lnTo>
                        <a:pt x="2115405" y="2374056"/>
                      </a:lnTo>
                      <a:close/>
                      <a:moveTo>
                        <a:pt x="1259577" y="2374056"/>
                      </a:moveTo>
                      <a:cubicBezTo>
                        <a:pt x="1172187" y="2374056"/>
                        <a:pt x="1101344" y="2489530"/>
                        <a:pt x="1101344" y="2631975"/>
                      </a:cubicBezTo>
                      <a:cubicBezTo>
                        <a:pt x="1101344" y="2774420"/>
                        <a:pt x="1172187" y="2889894"/>
                        <a:pt x="1259577" y="2889894"/>
                      </a:cubicBezTo>
                      <a:cubicBezTo>
                        <a:pt x="1346967" y="2889894"/>
                        <a:pt x="1417810" y="2774420"/>
                        <a:pt x="1417810" y="2631975"/>
                      </a:cubicBezTo>
                      <a:cubicBezTo>
                        <a:pt x="1417810" y="2489530"/>
                        <a:pt x="1346967" y="2374056"/>
                        <a:pt x="1259577" y="2374056"/>
                      </a:cubicBezTo>
                      <a:close/>
                      <a:moveTo>
                        <a:pt x="1599876" y="2366688"/>
                      </a:moveTo>
                      <a:lnTo>
                        <a:pt x="1599875" y="2882524"/>
                      </a:lnTo>
                      <a:lnTo>
                        <a:pt x="1710472" y="2882525"/>
                      </a:lnTo>
                      <a:lnTo>
                        <a:pt x="1710472" y="2723975"/>
                      </a:lnTo>
                      <a:cubicBezTo>
                        <a:pt x="1757507" y="2725624"/>
                        <a:pt x="1803701" y="2707003"/>
                        <a:pt x="1837929" y="2672047"/>
                      </a:cubicBezTo>
                      <a:cubicBezTo>
                        <a:pt x="1888884" y="2620006"/>
                        <a:pt x="1903084" y="2542214"/>
                        <a:pt x="1873801" y="2475527"/>
                      </a:cubicBezTo>
                      <a:cubicBezTo>
                        <a:pt x="1845275" y="2410565"/>
                        <a:pt x="1781067" y="2368851"/>
                        <a:pt x="1710472" y="2369624"/>
                      </a:cubicBezTo>
                      <a:lnTo>
                        <a:pt x="1710471" y="2366688"/>
                      </a:lnTo>
                      <a:close/>
                      <a:moveTo>
                        <a:pt x="920754" y="2169815"/>
                      </a:moveTo>
                      <a:lnTo>
                        <a:pt x="3008986" y="2169815"/>
                      </a:lnTo>
                      <a:lnTo>
                        <a:pt x="3008986" y="3105919"/>
                      </a:lnTo>
                      <a:lnTo>
                        <a:pt x="920754" y="3105919"/>
                      </a:lnTo>
                      <a:close/>
                      <a:moveTo>
                        <a:pt x="632722" y="1985007"/>
                      </a:moveTo>
                      <a:lnTo>
                        <a:pt x="632722" y="3321943"/>
                      </a:lnTo>
                      <a:lnTo>
                        <a:pt x="3297018" y="3321943"/>
                      </a:lnTo>
                      <a:lnTo>
                        <a:pt x="3297018" y="1985007"/>
                      </a:lnTo>
                      <a:close/>
                      <a:moveTo>
                        <a:pt x="2657019" y="761679"/>
                      </a:moveTo>
                      <a:lnTo>
                        <a:pt x="2760733" y="1606387"/>
                      </a:lnTo>
                      <a:lnTo>
                        <a:pt x="2761762" y="1614761"/>
                      </a:lnTo>
                      <a:lnTo>
                        <a:pt x="2762330" y="1614691"/>
                      </a:lnTo>
                      <a:cubicBezTo>
                        <a:pt x="2780335" y="1740615"/>
                        <a:pt x="2862522" y="1833408"/>
                        <a:pt x="2948897" y="1824230"/>
                      </a:cubicBezTo>
                      <a:cubicBezTo>
                        <a:pt x="3036464" y="1814924"/>
                        <a:pt x="3095979" y="1704243"/>
                        <a:pt x="3083047" y="1575312"/>
                      </a:cubicBezTo>
                      <a:lnTo>
                        <a:pt x="3083347" y="1575275"/>
                      </a:lnTo>
                      <a:lnTo>
                        <a:pt x="2983448" y="761679"/>
                      </a:lnTo>
                      <a:close/>
                      <a:moveTo>
                        <a:pt x="2205921" y="761679"/>
                      </a:moveTo>
                      <a:lnTo>
                        <a:pt x="2264137" y="1594263"/>
                      </a:lnTo>
                      <a:cubicBezTo>
                        <a:pt x="2264333" y="1597068"/>
                        <a:pt x="2264530" y="1599874"/>
                        <a:pt x="2264726" y="1602679"/>
                      </a:cubicBezTo>
                      <a:lnTo>
                        <a:pt x="2265297" y="1602640"/>
                      </a:lnTo>
                      <a:cubicBezTo>
                        <a:pt x="2276686" y="1729333"/>
                        <a:pt x="2353905" y="1826300"/>
                        <a:pt x="2440641" y="1821655"/>
                      </a:cubicBezTo>
                      <a:cubicBezTo>
                        <a:pt x="2528577" y="1816945"/>
                        <a:pt x="2593802" y="1709530"/>
                        <a:pt x="2587636" y="1580099"/>
                      </a:cubicBezTo>
                      <a:lnTo>
                        <a:pt x="2587937" y="1580078"/>
                      </a:lnTo>
                      <a:lnTo>
                        <a:pt x="2530706" y="761679"/>
                      </a:lnTo>
                      <a:close/>
                      <a:moveTo>
                        <a:pt x="1761700" y="761679"/>
                      </a:moveTo>
                      <a:cubicBezTo>
                        <a:pt x="1761699" y="1032443"/>
                        <a:pt x="1761699" y="1303208"/>
                        <a:pt x="1761698" y="1573972"/>
                      </a:cubicBezTo>
                      <a:lnTo>
                        <a:pt x="1761698" y="1582410"/>
                      </a:lnTo>
                      <a:lnTo>
                        <a:pt x="1762270" y="1582410"/>
                      </a:lnTo>
                      <a:cubicBezTo>
                        <a:pt x="1764795" y="1709590"/>
                        <a:pt x="1835062" y="1811707"/>
                        <a:pt x="1921910" y="1813122"/>
                      </a:cubicBezTo>
                      <a:cubicBezTo>
                        <a:pt x="2009960" y="1814558"/>
                        <a:pt x="2082519" y="1711955"/>
                        <a:pt x="2085398" y="1582410"/>
                      </a:cubicBezTo>
                      <a:lnTo>
                        <a:pt x="2085698" y="1582410"/>
                      </a:lnTo>
                      <a:cubicBezTo>
                        <a:pt x="2085698" y="1308834"/>
                        <a:pt x="2085698" y="1035256"/>
                        <a:pt x="2085696" y="761679"/>
                      </a:cubicBezTo>
                      <a:close/>
                      <a:moveTo>
                        <a:pt x="3411320" y="761678"/>
                      </a:moveTo>
                      <a:lnTo>
                        <a:pt x="3078803" y="761679"/>
                      </a:lnTo>
                      <a:lnTo>
                        <a:pt x="3277545" y="1622538"/>
                      </a:lnTo>
                      <a:lnTo>
                        <a:pt x="3279443" y="1630759"/>
                      </a:lnTo>
                      <a:lnTo>
                        <a:pt x="3280000" y="1630631"/>
                      </a:lnTo>
                      <a:cubicBezTo>
                        <a:pt x="3311069" y="1753983"/>
                        <a:pt x="3402507" y="1837676"/>
                        <a:pt x="3487448" y="1819520"/>
                      </a:cubicBezTo>
                      <a:cubicBezTo>
                        <a:pt x="3573564" y="1801112"/>
                        <a:pt x="3621183" y="1684815"/>
                        <a:pt x="3594846" y="1557943"/>
                      </a:cubicBezTo>
                      <a:lnTo>
                        <a:pt x="3595140" y="1557876"/>
                      </a:lnTo>
                      <a:close/>
                      <a:moveTo>
                        <a:pt x="1633002" y="761678"/>
                      </a:moveTo>
                      <a:lnTo>
                        <a:pt x="1308563" y="761679"/>
                      </a:lnTo>
                      <a:lnTo>
                        <a:pt x="1266057" y="1572672"/>
                      </a:lnTo>
                      <a:lnTo>
                        <a:pt x="1265616" y="1581099"/>
                      </a:lnTo>
                      <a:lnTo>
                        <a:pt x="1266187" y="1581128"/>
                      </a:lnTo>
                      <a:cubicBezTo>
                        <a:pt x="1262052" y="1708267"/>
                        <a:pt x="1326878" y="1813921"/>
                        <a:pt x="1413534" y="1819881"/>
                      </a:cubicBezTo>
                      <a:cubicBezTo>
                        <a:pt x="1501387" y="1825922"/>
                        <a:pt x="1579217" y="1727257"/>
                        <a:pt x="1588872" y="1598040"/>
                      </a:cubicBezTo>
                      <a:lnTo>
                        <a:pt x="1589172" y="1598055"/>
                      </a:lnTo>
                      <a:close/>
                      <a:moveTo>
                        <a:pt x="863949" y="761678"/>
                      </a:moveTo>
                      <a:lnTo>
                        <a:pt x="765078" y="1566901"/>
                      </a:lnTo>
                      <a:lnTo>
                        <a:pt x="764050" y="1575275"/>
                      </a:lnTo>
                      <a:lnTo>
                        <a:pt x="764617" y="1575345"/>
                      </a:lnTo>
                      <a:cubicBezTo>
                        <a:pt x="751624" y="1701884"/>
                        <a:pt x="808922" y="1811803"/>
                        <a:pt x="894951" y="1823794"/>
                      </a:cubicBezTo>
                      <a:cubicBezTo>
                        <a:pt x="982168" y="1835949"/>
                        <a:pt x="1066691" y="1742953"/>
                        <a:pt x="1085336" y="1614724"/>
                      </a:cubicBezTo>
                      <a:lnTo>
                        <a:pt x="1085635" y="1614761"/>
                      </a:lnTo>
                      <a:lnTo>
                        <a:pt x="1190378" y="761679"/>
                      </a:lnTo>
                      <a:close/>
                      <a:moveTo>
                        <a:pt x="295535" y="441623"/>
                      </a:moveTo>
                      <a:lnTo>
                        <a:pt x="3583899" y="441623"/>
                      </a:lnTo>
                      <a:cubicBezTo>
                        <a:pt x="3610412" y="441623"/>
                        <a:pt x="3631905" y="463116"/>
                        <a:pt x="3631905" y="489629"/>
                      </a:cubicBezTo>
                      <a:lnTo>
                        <a:pt x="3631905" y="655863"/>
                      </a:lnTo>
                      <a:lnTo>
                        <a:pt x="3884522" y="1666330"/>
                      </a:lnTo>
                      <a:cubicBezTo>
                        <a:pt x="3909974" y="1748325"/>
                        <a:pt x="3809191" y="1900953"/>
                        <a:pt x="3631905" y="1666330"/>
                      </a:cubicBezTo>
                      <a:lnTo>
                        <a:pt x="3631905" y="3970014"/>
                      </a:lnTo>
                      <a:lnTo>
                        <a:pt x="247529" y="3970014"/>
                      </a:lnTo>
                      <a:lnTo>
                        <a:pt x="247529" y="1768425"/>
                      </a:lnTo>
                      <a:cubicBezTo>
                        <a:pt x="263724" y="1795996"/>
                        <a:pt x="288366" y="1813812"/>
                        <a:pt x="317369" y="1820473"/>
                      </a:cubicBezTo>
                      <a:cubicBezTo>
                        <a:pt x="403196" y="1840184"/>
                        <a:pt x="495502" y="1754908"/>
                        <a:pt x="525251" y="1628793"/>
                      </a:cubicBezTo>
                      <a:lnTo>
                        <a:pt x="525545" y="1628855"/>
                      </a:lnTo>
                      <a:lnTo>
                        <a:pt x="709866" y="761679"/>
                      </a:lnTo>
                      <a:lnTo>
                        <a:pt x="378634" y="761679"/>
                      </a:lnTo>
                      <a:lnTo>
                        <a:pt x="210380" y="1553239"/>
                      </a:lnTo>
                      <a:lnTo>
                        <a:pt x="208625" y="1561492"/>
                      </a:lnTo>
                      <a:lnTo>
                        <a:pt x="209185" y="1561611"/>
                      </a:lnTo>
                      <a:cubicBezTo>
                        <a:pt x="202164" y="1598200"/>
                        <a:pt x="201274" y="1633895"/>
                        <a:pt x="207433" y="1666330"/>
                      </a:cubicBezTo>
                      <a:cubicBezTo>
                        <a:pt x="113985" y="1883037"/>
                        <a:pt x="-32319" y="1816968"/>
                        <a:pt x="6372" y="1666330"/>
                      </a:cubicBezTo>
                      <a:lnTo>
                        <a:pt x="249769" y="692744"/>
                      </a:lnTo>
                      <a:cubicBezTo>
                        <a:pt x="247993" y="689334"/>
                        <a:pt x="247529" y="685546"/>
                        <a:pt x="247529" y="681649"/>
                      </a:cubicBezTo>
                      <a:lnTo>
                        <a:pt x="247529" y="489629"/>
                      </a:lnTo>
                      <a:cubicBezTo>
                        <a:pt x="247529" y="463116"/>
                        <a:pt x="269022" y="441623"/>
                        <a:pt x="295535" y="441623"/>
                      </a:cubicBezTo>
                      <a:close/>
                      <a:moveTo>
                        <a:pt x="307785" y="0"/>
                      </a:moveTo>
                      <a:lnTo>
                        <a:pt x="3571649" y="0"/>
                      </a:lnTo>
                      <a:cubicBezTo>
                        <a:pt x="3604927" y="0"/>
                        <a:pt x="3631905" y="26978"/>
                        <a:pt x="3631905" y="60256"/>
                      </a:cubicBezTo>
                      <a:lnTo>
                        <a:pt x="3631905" y="301273"/>
                      </a:lnTo>
                      <a:cubicBezTo>
                        <a:pt x="3631905" y="334551"/>
                        <a:pt x="3604927" y="361529"/>
                        <a:pt x="3571649" y="361529"/>
                      </a:cubicBezTo>
                      <a:lnTo>
                        <a:pt x="307785" y="361529"/>
                      </a:lnTo>
                      <a:cubicBezTo>
                        <a:pt x="274507" y="361529"/>
                        <a:pt x="247529" y="334551"/>
                        <a:pt x="247529" y="301273"/>
                      </a:cubicBezTo>
                      <a:lnTo>
                        <a:pt x="247529" y="60256"/>
                      </a:lnTo>
                      <a:cubicBezTo>
                        <a:pt x="247529" y="26978"/>
                        <a:pt x="274507" y="0"/>
                        <a:pt x="307785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286">
                    <a:defRPr/>
                  </a:pPr>
                  <a:endParaRPr lang="ko-KR" altLang="en-US" sz="2701" kern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sp>
              <p:nvSpPr>
                <p:cNvPr id="36" name="Isosceles Triangle 3">
                  <a:extLst>
                    <a:ext uri="{FF2B5EF4-FFF2-40B4-BE49-F238E27FC236}">
                      <a16:creationId xmlns:a16="http://schemas.microsoft.com/office/drawing/2014/main" id="{4882D7D5-EC27-4A9D-9BF0-1BB1F96307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229245">
                  <a:off x="2616513" y="2030577"/>
                  <a:ext cx="359661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086" h="3938802">
                      <a:moveTo>
                        <a:pt x="1861742" y="3314001"/>
                      </a:moveTo>
                      <a:cubicBezTo>
                        <a:pt x="1921395" y="3314001"/>
                        <a:pt x="1969754" y="3362360"/>
                        <a:pt x="1969754" y="3422013"/>
                      </a:cubicBezTo>
                      <a:cubicBezTo>
                        <a:pt x="1969754" y="3481666"/>
                        <a:pt x="1921395" y="3530025"/>
                        <a:pt x="1861742" y="3530025"/>
                      </a:cubicBezTo>
                      <a:cubicBezTo>
                        <a:pt x="1802089" y="3530025"/>
                        <a:pt x="1753730" y="3481666"/>
                        <a:pt x="1753730" y="3422013"/>
                      </a:cubicBezTo>
                      <a:cubicBezTo>
                        <a:pt x="1753730" y="3362360"/>
                        <a:pt x="1802089" y="3314001"/>
                        <a:pt x="1861742" y="3314001"/>
                      </a:cubicBezTo>
                      <a:close/>
                      <a:moveTo>
                        <a:pt x="2097646" y="2118753"/>
                      </a:moveTo>
                      <a:lnTo>
                        <a:pt x="2097646" y="2478753"/>
                      </a:lnTo>
                      <a:lnTo>
                        <a:pt x="2457646" y="2478753"/>
                      </a:lnTo>
                      <a:lnTo>
                        <a:pt x="2457646" y="2118753"/>
                      </a:lnTo>
                      <a:close/>
                      <a:moveTo>
                        <a:pt x="1476536" y="2118753"/>
                      </a:moveTo>
                      <a:lnTo>
                        <a:pt x="1476536" y="2478753"/>
                      </a:lnTo>
                      <a:lnTo>
                        <a:pt x="1836536" y="2478753"/>
                      </a:lnTo>
                      <a:lnTo>
                        <a:pt x="1836536" y="2118753"/>
                      </a:lnTo>
                      <a:close/>
                      <a:moveTo>
                        <a:pt x="2097646" y="1539638"/>
                      </a:moveTo>
                      <a:lnTo>
                        <a:pt x="2097646" y="1899638"/>
                      </a:lnTo>
                      <a:lnTo>
                        <a:pt x="2457646" y="1899638"/>
                      </a:lnTo>
                      <a:lnTo>
                        <a:pt x="2457646" y="1539638"/>
                      </a:lnTo>
                      <a:close/>
                      <a:moveTo>
                        <a:pt x="1476536" y="1539638"/>
                      </a:moveTo>
                      <a:lnTo>
                        <a:pt x="1476536" y="1899638"/>
                      </a:lnTo>
                      <a:lnTo>
                        <a:pt x="1836536" y="1899638"/>
                      </a:lnTo>
                      <a:lnTo>
                        <a:pt x="1836536" y="1539638"/>
                      </a:lnTo>
                      <a:close/>
                      <a:moveTo>
                        <a:pt x="1989788" y="770570"/>
                      </a:moveTo>
                      <a:lnTo>
                        <a:pt x="3429788" y="1850570"/>
                      </a:lnTo>
                      <a:lnTo>
                        <a:pt x="3430108" y="1850570"/>
                      </a:lnTo>
                      <a:lnTo>
                        <a:pt x="3430108" y="3938802"/>
                      </a:lnTo>
                      <a:lnTo>
                        <a:pt x="2265771" y="3938802"/>
                      </a:lnTo>
                      <a:lnTo>
                        <a:pt x="2265771" y="2786674"/>
                      </a:lnTo>
                      <a:lnTo>
                        <a:pt x="1669844" y="2786674"/>
                      </a:lnTo>
                      <a:lnTo>
                        <a:pt x="1669844" y="3938802"/>
                      </a:lnTo>
                      <a:lnTo>
                        <a:pt x="549788" y="3938802"/>
                      </a:lnTo>
                      <a:lnTo>
                        <a:pt x="549788" y="1850570"/>
                      </a:lnTo>
                      <a:close/>
                      <a:moveTo>
                        <a:pt x="1969233" y="1003"/>
                      </a:moveTo>
                      <a:cubicBezTo>
                        <a:pt x="1995162" y="-2644"/>
                        <a:pt x="2022483" y="3601"/>
                        <a:pt x="2045048" y="20601"/>
                      </a:cubicBezTo>
                      <a:lnTo>
                        <a:pt x="3894333" y="1413834"/>
                      </a:lnTo>
                      <a:cubicBezTo>
                        <a:pt x="3939464" y="1447835"/>
                        <a:pt x="3948486" y="1511986"/>
                        <a:pt x="3914485" y="1557117"/>
                      </a:cubicBezTo>
                      <a:lnTo>
                        <a:pt x="3756006" y="1767472"/>
                      </a:lnTo>
                      <a:cubicBezTo>
                        <a:pt x="3722004" y="1812603"/>
                        <a:pt x="3657854" y="1821626"/>
                        <a:pt x="3612722" y="1787625"/>
                      </a:cubicBezTo>
                      <a:lnTo>
                        <a:pt x="1967544" y="548164"/>
                      </a:lnTo>
                      <a:lnTo>
                        <a:pt x="322364" y="1787626"/>
                      </a:lnTo>
                      <a:cubicBezTo>
                        <a:pt x="277233" y="1821627"/>
                        <a:pt x="213082" y="1812604"/>
                        <a:pt x="179080" y="1767473"/>
                      </a:cubicBezTo>
                      <a:lnTo>
                        <a:pt x="20601" y="1557118"/>
                      </a:lnTo>
                      <a:cubicBezTo>
                        <a:pt x="-13400" y="1511987"/>
                        <a:pt x="-4378" y="1447836"/>
                        <a:pt x="40754" y="1413835"/>
                      </a:cubicBezTo>
                      <a:lnTo>
                        <a:pt x="1890038" y="20602"/>
                      </a:lnTo>
                      <a:cubicBezTo>
                        <a:pt x="1912604" y="3602"/>
                        <a:pt x="1939924" y="-2643"/>
                        <a:pt x="1965854" y="1004"/>
                      </a:cubicBezTo>
                      <a:lnTo>
                        <a:pt x="1967542" y="1586"/>
                      </a:lnTo>
                      <a:cubicBezTo>
                        <a:pt x="1968071" y="1171"/>
                        <a:pt x="1968652" y="1085"/>
                        <a:pt x="1969233" y="1003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286">
                    <a:defRPr/>
                  </a:pPr>
                  <a:endParaRPr lang="ko-KR" altLang="en-US" sz="2701" kern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FBE435B5-7BD6-4BEA-AC2D-C97955023C0D}"/>
                  </a:ext>
                </a:extLst>
              </p:cNvPr>
              <p:cNvGrpSpPr/>
              <p:nvPr/>
            </p:nvGrpSpPr>
            <p:grpSpPr>
              <a:xfrm rot="10066674">
                <a:off x="1444650" y="4351773"/>
                <a:ext cx="2063339" cy="852218"/>
                <a:chOff x="926950" y="1617134"/>
                <a:chExt cx="2063339" cy="852218"/>
              </a:xfrm>
              <a:grpFill/>
            </p:grpSpPr>
            <p:sp>
              <p:nvSpPr>
                <p:cNvPr id="27" name="Rectangle 14">
                  <a:extLst>
                    <a:ext uri="{FF2B5EF4-FFF2-40B4-BE49-F238E27FC236}">
                      <a16:creationId xmlns:a16="http://schemas.microsoft.com/office/drawing/2014/main" id="{1DD67285-9218-459F-A95F-E336D993347F}"/>
                    </a:ext>
                  </a:extLst>
                </p:cNvPr>
                <p:cNvSpPr/>
                <p:nvPr/>
              </p:nvSpPr>
              <p:spPr>
                <a:xfrm rot="19949266">
                  <a:off x="1199615" y="1717912"/>
                  <a:ext cx="531261" cy="531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2192" h="3931865">
                      <a:moveTo>
                        <a:pt x="2826148" y="3448804"/>
                      </a:moveTo>
                      <a:lnTo>
                        <a:pt x="2826148" y="3556804"/>
                      </a:lnTo>
                      <a:lnTo>
                        <a:pt x="3042148" y="3556804"/>
                      </a:lnTo>
                      <a:lnTo>
                        <a:pt x="3042148" y="3448804"/>
                      </a:lnTo>
                      <a:close/>
                      <a:moveTo>
                        <a:pt x="890988" y="3448804"/>
                      </a:moveTo>
                      <a:lnTo>
                        <a:pt x="890988" y="3556804"/>
                      </a:lnTo>
                      <a:lnTo>
                        <a:pt x="1106988" y="3556804"/>
                      </a:lnTo>
                      <a:lnTo>
                        <a:pt x="1106988" y="3448804"/>
                      </a:lnTo>
                      <a:close/>
                      <a:moveTo>
                        <a:pt x="3528192" y="3439467"/>
                      </a:moveTo>
                      <a:lnTo>
                        <a:pt x="3528192" y="3547467"/>
                      </a:lnTo>
                      <a:lnTo>
                        <a:pt x="3744192" y="3547467"/>
                      </a:lnTo>
                      <a:lnTo>
                        <a:pt x="3744192" y="3439467"/>
                      </a:lnTo>
                      <a:close/>
                      <a:moveTo>
                        <a:pt x="198000" y="3439467"/>
                      </a:moveTo>
                      <a:lnTo>
                        <a:pt x="198000" y="3547467"/>
                      </a:lnTo>
                      <a:lnTo>
                        <a:pt x="414000" y="3547467"/>
                      </a:lnTo>
                      <a:lnTo>
                        <a:pt x="414000" y="3439467"/>
                      </a:lnTo>
                      <a:close/>
                      <a:moveTo>
                        <a:pt x="2826148" y="3206154"/>
                      </a:moveTo>
                      <a:lnTo>
                        <a:pt x="2826148" y="3314154"/>
                      </a:lnTo>
                      <a:lnTo>
                        <a:pt x="3042148" y="3314154"/>
                      </a:lnTo>
                      <a:lnTo>
                        <a:pt x="3042148" y="3206154"/>
                      </a:lnTo>
                      <a:close/>
                      <a:moveTo>
                        <a:pt x="890988" y="3206154"/>
                      </a:moveTo>
                      <a:lnTo>
                        <a:pt x="890988" y="3314154"/>
                      </a:lnTo>
                      <a:lnTo>
                        <a:pt x="1106988" y="3314154"/>
                      </a:lnTo>
                      <a:lnTo>
                        <a:pt x="1106988" y="3206154"/>
                      </a:lnTo>
                      <a:close/>
                      <a:moveTo>
                        <a:pt x="3528192" y="3196817"/>
                      </a:moveTo>
                      <a:lnTo>
                        <a:pt x="3528192" y="3304817"/>
                      </a:lnTo>
                      <a:lnTo>
                        <a:pt x="3744192" y="3304817"/>
                      </a:lnTo>
                      <a:lnTo>
                        <a:pt x="3744192" y="3196817"/>
                      </a:lnTo>
                      <a:close/>
                      <a:moveTo>
                        <a:pt x="198000" y="3196817"/>
                      </a:moveTo>
                      <a:lnTo>
                        <a:pt x="198000" y="3304817"/>
                      </a:lnTo>
                      <a:lnTo>
                        <a:pt x="414000" y="3304817"/>
                      </a:lnTo>
                      <a:lnTo>
                        <a:pt x="414000" y="3196817"/>
                      </a:lnTo>
                      <a:close/>
                      <a:moveTo>
                        <a:pt x="2070064" y="3046635"/>
                      </a:moveTo>
                      <a:lnTo>
                        <a:pt x="2070064" y="3154635"/>
                      </a:lnTo>
                      <a:lnTo>
                        <a:pt x="2286064" y="3154635"/>
                      </a:lnTo>
                      <a:lnTo>
                        <a:pt x="2286064" y="3046635"/>
                      </a:lnTo>
                      <a:close/>
                      <a:moveTo>
                        <a:pt x="1638016" y="3037298"/>
                      </a:moveTo>
                      <a:lnTo>
                        <a:pt x="1638016" y="3145298"/>
                      </a:lnTo>
                      <a:lnTo>
                        <a:pt x="1854016" y="3145298"/>
                      </a:lnTo>
                      <a:lnTo>
                        <a:pt x="1854016" y="3037298"/>
                      </a:lnTo>
                      <a:close/>
                      <a:moveTo>
                        <a:pt x="2826148" y="2963504"/>
                      </a:moveTo>
                      <a:lnTo>
                        <a:pt x="2826148" y="3071504"/>
                      </a:lnTo>
                      <a:lnTo>
                        <a:pt x="3042148" y="3071504"/>
                      </a:lnTo>
                      <a:lnTo>
                        <a:pt x="3042148" y="2963504"/>
                      </a:lnTo>
                      <a:close/>
                      <a:moveTo>
                        <a:pt x="890988" y="2963504"/>
                      </a:moveTo>
                      <a:lnTo>
                        <a:pt x="890988" y="3071504"/>
                      </a:lnTo>
                      <a:lnTo>
                        <a:pt x="1106988" y="3071504"/>
                      </a:lnTo>
                      <a:lnTo>
                        <a:pt x="1106988" y="2963504"/>
                      </a:lnTo>
                      <a:close/>
                      <a:moveTo>
                        <a:pt x="3528192" y="2954167"/>
                      </a:moveTo>
                      <a:lnTo>
                        <a:pt x="3528192" y="3062167"/>
                      </a:lnTo>
                      <a:lnTo>
                        <a:pt x="3744192" y="3062167"/>
                      </a:lnTo>
                      <a:lnTo>
                        <a:pt x="3744192" y="2954167"/>
                      </a:lnTo>
                      <a:close/>
                      <a:moveTo>
                        <a:pt x="198000" y="2954167"/>
                      </a:moveTo>
                      <a:lnTo>
                        <a:pt x="198000" y="3062167"/>
                      </a:lnTo>
                      <a:lnTo>
                        <a:pt x="414000" y="3062167"/>
                      </a:lnTo>
                      <a:lnTo>
                        <a:pt x="414000" y="2954167"/>
                      </a:lnTo>
                      <a:close/>
                      <a:moveTo>
                        <a:pt x="2070064" y="2803981"/>
                      </a:moveTo>
                      <a:lnTo>
                        <a:pt x="2070064" y="2911981"/>
                      </a:lnTo>
                      <a:lnTo>
                        <a:pt x="2286064" y="2911981"/>
                      </a:lnTo>
                      <a:lnTo>
                        <a:pt x="2286064" y="2803981"/>
                      </a:lnTo>
                      <a:close/>
                      <a:moveTo>
                        <a:pt x="1638016" y="2794644"/>
                      </a:moveTo>
                      <a:lnTo>
                        <a:pt x="1638016" y="2902644"/>
                      </a:lnTo>
                      <a:lnTo>
                        <a:pt x="1854016" y="2902644"/>
                      </a:lnTo>
                      <a:lnTo>
                        <a:pt x="1854016" y="2794644"/>
                      </a:lnTo>
                      <a:close/>
                      <a:moveTo>
                        <a:pt x="2826148" y="2720854"/>
                      </a:moveTo>
                      <a:lnTo>
                        <a:pt x="2826148" y="2828854"/>
                      </a:lnTo>
                      <a:lnTo>
                        <a:pt x="3042148" y="2828854"/>
                      </a:lnTo>
                      <a:lnTo>
                        <a:pt x="3042148" y="2720854"/>
                      </a:lnTo>
                      <a:close/>
                      <a:moveTo>
                        <a:pt x="890988" y="2720854"/>
                      </a:moveTo>
                      <a:lnTo>
                        <a:pt x="890988" y="2828854"/>
                      </a:lnTo>
                      <a:lnTo>
                        <a:pt x="1106988" y="2828854"/>
                      </a:lnTo>
                      <a:lnTo>
                        <a:pt x="1106988" y="2720854"/>
                      </a:lnTo>
                      <a:close/>
                      <a:moveTo>
                        <a:pt x="3528192" y="2711517"/>
                      </a:moveTo>
                      <a:lnTo>
                        <a:pt x="3528192" y="2819517"/>
                      </a:lnTo>
                      <a:lnTo>
                        <a:pt x="3744192" y="2819517"/>
                      </a:lnTo>
                      <a:lnTo>
                        <a:pt x="3744192" y="2711517"/>
                      </a:lnTo>
                      <a:close/>
                      <a:moveTo>
                        <a:pt x="198000" y="2711517"/>
                      </a:moveTo>
                      <a:lnTo>
                        <a:pt x="198000" y="2819517"/>
                      </a:lnTo>
                      <a:lnTo>
                        <a:pt x="414000" y="2819517"/>
                      </a:lnTo>
                      <a:lnTo>
                        <a:pt x="414000" y="2711517"/>
                      </a:lnTo>
                      <a:close/>
                      <a:moveTo>
                        <a:pt x="2070064" y="2561331"/>
                      </a:moveTo>
                      <a:lnTo>
                        <a:pt x="2070064" y="2669331"/>
                      </a:lnTo>
                      <a:lnTo>
                        <a:pt x="2286064" y="2669331"/>
                      </a:lnTo>
                      <a:lnTo>
                        <a:pt x="2286064" y="2561331"/>
                      </a:lnTo>
                      <a:close/>
                      <a:moveTo>
                        <a:pt x="1638016" y="2551994"/>
                      </a:moveTo>
                      <a:lnTo>
                        <a:pt x="1638016" y="2659994"/>
                      </a:lnTo>
                      <a:lnTo>
                        <a:pt x="1854016" y="2659994"/>
                      </a:lnTo>
                      <a:lnTo>
                        <a:pt x="1854016" y="2551994"/>
                      </a:lnTo>
                      <a:close/>
                      <a:moveTo>
                        <a:pt x="2826148" y="2478204"/>
                      </a:moveTo>
                      <a:lnTo>
                        <a:pt x="2826148" y="2586204"/>
                      </a:lnTo>
                      <a:lnTo>
                        <a:pt x="3042148" y="2586204"/>
                      </a:lnTo>
                      <a:lnTo>
                        <a:pt x="3042148" y="2478204"/>
                      </a:lnTo>
                      <a:close/>
                      <a:moveTo>
                        <a:pt x="890988" y="2478204"/>
                      </a:moveTo>
                      <a:lnTo>
                        <a:pt x="890988" y="2586204"/>
                      </a:lnTo>
                      <a:lnTo>
                        <a:pt x="1106988" y="2586204"/>
                      </a:lnTo>
                      <a:lnTo>
                        <a:pt x="1106988" y="2478204"/>
                      </a:lnTo>
                      <a:close/>
                      <a:moveTo>
                        <a:pt x="3528192" y="2468867"/>
                      </a:moveTo>
                      <a:lnTo>
                        <a:pt x="3528192" y="2576867"/>
                      </a:lnTo>
                      <a:lnTo>
                        <a:pt x="3744192" y="2576867"/>
                      </a:lnTo>
                      <a:lnTo>
                        <a:pt x="3744192" y="2468867"/>
                      </a:lnTo>
                      <a:close/>
                      <a:moveTo>
                        <a:pt x="198000" y="2468867"/>
                      </a:moveTo>
                      <a:lnTo>
                        <a:pt x="198000" y="2576867"/>
                      </a:lnTo>
                      <a:lnTo>
                        <a:pt x="414000" y="2576867"/>
                      </a:lnTo>
                      <a:lnTo>
                        <a:pt x="414000" y="2468867"/>
                      </a:lnTo>
                      <a:close/>
                      <a:moveTo>
                        <a:pt x="2070064" y="2318681"/>
                      </a:moveTo>
                      <a:lnTo>
                        <a:pt x="2070064" y="2426681"/>
                      </a:lnTo>
                      <a:lnTo>
                        <a:pt x="2286064" y="2426681"/>
                      </a:lnTo>
                      <a:lnTo>
                        <a:pt x="2286064" y="2318681"/>
                      </a:lnTo>
                      <a:close/>
                      <a:moveTo>
                        <a:pt x="1638016" y="2309344"/>
                      </a:moveTo>
                      <a:lnTo>
                        <a:pt x="1638016" y="2417344"/>
                      </a:lnTo>
                      <a:lnTo>
                        <a:pt x="1854016" y="2417344"/>
                      </a:lnTo>
                      <a:lnTo>
                        <a:pt x="1854016" y="2309344"/>
                      </a:lnTo>
                      <a:close/>
                      <a:moveTo>
                        <a:pt x="2826148" y="2235554"/>
                      </a:moveTo>
                      <a:lnTo>
                        <a:pt x="2826148" y="2343554"/>
                      </a:lnTo>
                      <a:lnTo>
                        <a:pt x="3042148" y="2343554"/>
                      </a:lnTo>
                      <a:lnTo>
                        <a:pt x="3042148" y="2235554"/>
                      </a:lnTo>
                      <a:close/>
                      <a:moveTo>
                        <a:pt x="890988" y="2235554"/>
                      </a:moveTo>
                      <a:lnTo>
                        <a:pt x="890988" y="2343554"/>
                      </a:lnTo>
                      <a:lnTo>
                        <a:pt x="1106988" y="2343554"/>
                      </a:lnTo>
                      <a:lnTo>
                        <a:pt x="1106988" y="2235554"/>
                      </a:lnTo>
                      <a:close/>
                      <a:moveTo>
                        <a:pt x="3528192" y="2226217"/>
                      </a:moveTo>
                      <a:lnTo>
                        <a:pt x="3528192" y="2334217"/>
                      </a:lnTo>
                      <a:lnTo>
                        <a:pt x="3744192" y="2334217"/>
                      </a:lnTo>
                      <a:lnTo>
                        <a:pt x="3744192" y="2226217"/>
                      </a:lnTo>
                      <a:close/>
                      <a:moveTo>
                        <a:pt x="198000" y="2226217"/>
                      </a:moveTo>
                      <a:lnTo>
                        <a:pt x="198000" y="2334217"/>
                      </a:lnTo>
                      <a:lnTo>
                        <a:pt x="414000" y="2334217"/>
                      </a:lnTo>
                      <a:lnTo>
                        <a:pt x="414000" y="2226217"/>
                      </a:lnTo>
                      <a:close/>
                      <a:moveTo>
                        <a:pt x="2070064" y="2076031"/>
                      </a:moveTo>
                      <a:lnTo>
                        <a:pt x="2070064" y="2184031"/>
                      </a:lnTo>
                      <a:lnTo>
                        <a:pt x="2286064" y="2184031"/>
                      </a:lnTo>
                      <a:lnTo>
                        <a:pt x="2286064" y="2076031"/>
                      </a:lnTo>
                      <a:close/>
                      <a:moveTo>
                        <a:pt x="1638016" y="2066694"/>
                      </a:moveTo>
                      <a:lnTo>
                        <a:pt x="1638016" y="2174694"/>
                      </a:lnTo>
                      <a:lnTo>
                        <a:pt x="1854016" y="2174694"/>
                      </a:lnTo>
                      <a:lnTo>
                        <a:pt x="1854016" y="2066694"/>
                      </a:lnTo>
                      <a:close/>
                      <a:moveTo>
                        <a:pt x="2826148" y="1992904"/>
                      </a:moveTo>
                      <a:lnTo>
                        <a:pt x="2826148" y="2100904"/>
                      </a:lnTo>
                      <a:lnTo>
                        <a:pt x="3042148" y="2100904"/>
                      </a:lnTo>
                      <a:lnTo>
                        <a:pt x="3042148" y="1992904"/>
                      </a:lnTo>
                      <a:close/>
                      <a:moveTo>
                        <a:pt x="890988" y="1992904"/>
                      </a:moveTo>
                      <a:lnTo>
                        <a:pt x="890988" y="2100904"/>
                      </a:lnTo>
                      <a:lnTo>
                        <a:pt x="1106988" y="2100904"/>
                      </a:lnTo>
                      <a:lnTo>
                        <a:pt x="1106988" y="1992904"/>
                      </a:lnTo>
                      <a:close/>
                      <a:moveTo>
                        <a:pt x="3528192" y="1983567"/>
                      </a:moveTo>
                      <a:lnTo>
                        <a:pt x="3528192" y="2091567"/>
                      </a:lnTo>
                      <a:lnTo>
                        <a:pt x="3744192" y="2091567"/>
                      </a:lnTo>
                      <a:lnTo>
                        <a:pt x="3744192" y="1983567"/>
                      </a:lnTo>
                      <a:close/>
                      <a:moveTo>
                        <a:pt x="198000" y="1983567"/>
                      </a:moveTo>
                      <a:lnTo>
                        <a:pt x="198000" y="2091567"/>
                      </a:lnTo>
                      <a:lnTo>
                        <a:pt x="414000" y="2091567"/>
                      </a:lnTo>
                      <a:lnTo>
                        <a:pt x="414000" y="1983567"/>
                      </a:lnTo>
                      <a:close/>
                      <a:moveTo>
                        <a:pt x="2070064" y="1833381"/>
                      </a:moveTo>
                      <a:lnTo>
                        <a:pt x="2070064" y="1941381"/>
                      </a:lnTo>
                      <a:lnTo>
                        <a:pt x="2286064" y="1941381"/>
                      </a:lnTo>
                      <a:lnTo>
                        <a:pt x="2286064" y="1833381"/>
                      </a:lnTo>
                      <a:close/>
                      <a:moveTo>
                        <a:pt x="1638016" y="1824044"/>
                      </a:moveTo>
                      <a:lnTo>
                        <a:pt x="1638016" y="1932044"/>
                      </a:lnTo>
                      <a:lnTo>
                        <a:pt x="1854016" y="1932044"/>
                      </a:lnTo>
                      <a:lnTo>
                        <a:pt x="1854016" y="1824044"/>
                      </a:lnTo>
                      <a:close/>
                      <a:moveTo>
                        <a:pt x="2826148" y="1750254"/>
                      </a:moveTo>
                      <a:lnTo>
                        <a:pt x="2826148" y="1858254"/>
                      </a:lnTo>
                      <a:lnTo>
                        <a:pt x="3042148" y="1858254"/>
                      </a:lnTo>
                      <a:lnTo>
                        <a:pt x="3042148" y="1750254"/>
                      </a:lnTo>
                      <a:close/>
                      <a:moveTo>
                        <a:pt x="890988" y="1750254"/>
                      </a:moveTo>
                      <a:lnTo>
                        <a:pt x="890988" y="1858254"/>
                      </a:lnTo>
                      <a:lnTo>
                        <a:pt x="1106988" y="1858254"/>
                      </a:lnTo>
                      <a:lnTo>
                        <a:pt x="1106988" y="1750254"/>
                      </a:lnTo>
                      <a:close/>
                      <a:moveTo>
                        <a:pt x="3528192" y="1740917"/>
                      </a:moveTo>
                      <a:lnTo>
                        <a:pt x="3528192" y="1848917"/>
                      </a:lnTo>
                      <a:lnTo>
                        <a:pt x="3744192" y="1848917"/>
                      </a:lnTo>
                      <a:lnTo>
                        <a:pt x="3744192" y="1740917"/>
                      </a:lnTo>
                      <a:close/>
                      <a:moveTo>
                        <a:pt x="198000" y="1740917"/>
                      </a:moveTo>
                      <a:lnTo>
                        <a:pt x="198000" y="1848917"/>
                      </a:lnTo>
                      <a:lnTo>
                        <a:pt x="414000" y="1848917"/>
                      </a:lnTo>
                      <a:lnTo>
                        <a:pt x="414000" y="1740917"/>
                      </a:lnTo>
                      <a:close/>
                      <a:moveTo>
                        <a:pt x="2070064" y="1590731"/>
                      </a:moveTo>
                      <a:lnTo>
                        <a:pt x="2070064" y="1698731"/>
                      </a:lnTo>
                      <a:lnTo>
                        <a:pt x="2286064" y="1698731"/>
                      </a:lnTo>
                      <a:lnTo>
                        <a:pt x="2286064" y="1590731"/>
                      </a:lnTo>
                      <a:close/>
                      <a:moveTo>
                        <a:pt x="1638016" y="1581394"/>
                      </a:moveTo>
                      <a:lnTo>
                        <a:pt x="1638016" y="1689394"/>
                      </a:lnTo>
                      <a:lnTo>
                        <a:pt x="1854016" y="1689394"/>
                      </a:lnTo>
                      <a:lnTo>
                        <a:pt x="1854016" y="1581394"/>
                      </a:lnTo>
                      <a:close/>
                      <a:moveTo>
                        <a:pt x="3330192" y="1507604"/>
                      </a:moveTo>
                      <a:lnTo>
                        <a:pt x="3942192" y="1507604"/>
                      </a:lnTo>
                      <a:lnTo>
                        <a:pt x="3942192" y="3931865"/>
                      </a:lnTo>
                      <a:lnTo>
                        <a:pt x="3330192" y="3931865"/>
                      </a:lnTo>
                      <a:close/>
                      <a:moveTo>
                        <a:pt x="2826148" y="1507604"/>
                      </a:moveTo>
                      <a:lnTo>
                        <a:pt x="2826148" y="1615604"/>
                      </a:lnTo>
                      <a:lnTo>
                        <a:pt x="3042148" y="1615604"/>
                      </a:lnTo>
                      <a:lnTo>
                        <a:pt x="3042148" y="1507604"/>
                      </a:lnTo>
                      <a:close/>
                      <a:moveTo>
                        <a:pt x="890988" y="1507604"/>
                      </a:moveTo>
                      <a:lnTo>
                        <a:pt x="890988" y="1615604"/>
                      </a:lnTo>
                      <a:lnTo>
                        <a:pt x="1106988" y="1615604"/>
                      </a:lnTo>
                      <a:lnTo>
                        <a:pt x="1106988" y="1507604"/>
                      </a:lnTo>
                      <a:close/>
                      <a:moveTo>
                        <a:pt x="0" y="1507604"/>
                      </a:moveTo>
                      <a:lnTo>
                        <a:pt x="612000" y="1507604"/>
                      </a:lnTo>
                      <a:lnTo>
                        <a:pt x="612000" y="3931865"/>
                      </a:lnTo>
                      <a:lnTo>
                        <a:pt x="0" y="3931865"/>
                      </a:lnTo>
                      <a:close/>
                      <a:moveTo>
                        <a:pt x="2070064" y="1348081"/>
                      </a:moveTo>
                      <a:lnTo>
                        <a:pt x="2070064" y="1456081"/>
                      </a:lnTo>
                      <a:lnTo>
                        <a:pt x="2286064" y="1456081"/>
                      </a:lnTo>
                      <a:lnTo>
                        <a:pt x="2286064" y="1348081"/>
                      </a:lnTo>
                      <a:close/>
                      <a:moveTo>
                        <a:pt x="1638016" y="1338744"/>
                      </a:moveTo>
                      <a:lnTo>
                        <a:pt x="1638016" y="1446744"/>
                      </a:lnTo>
                      <a:lnTo>
                        <a:pt x="1854016" y="1446744"/>
                      </a:lnTo>
                      <a:lnTo>
                        <a:pt x="1854016" y="1338744"/>
                      </a:lnTo>
                      <a:close/>
                      <a:moveTo>
                        <a:pt x="2628148" y="1267865"/>
                      </a:moveTo>
                      <a:lnTo>
                        <a:pt x="3240148" y="1267865"/>
                      </a:lnTo>
                      <a:lnTo>
                        <a:pt x="3240148" y="3931865"/>
                      </a:lnTo>
                      <a:lnTo>
                        <a:pt x="2628148" y="3931865"/>
                      </a:lnTo>
                      <a:close/>
                      <a:moveTo>
                        <a:pt x="692988" y="1267865"/>
                      </a:moveTo>
                      <a:lnTo>
                        <a:pt x="1304988" y="1267865"/>
                      </a:lnTo>
                      <a:lnTo>
                        <a:pt x="1304988" y="3931865"/>
                      </a:lnTo>
                      <a:lnTo>
                        <a:pt x="692988" y="3931865"/>
                      </a:lnTo>
                      <a:close/>
                      <a:moveTo>
                        <a:pt x="2070064" y="1105431"/>
                      </a:moveTo>
                      <a:lnTo>
                        <a:pt x="2070064" y="1213431"/>
                      </a:lnTo>
                      <a:lnTo>
                        <a:pt x="2286064" y="1213431"/>
                      </a:lnTo>
                      <a:lnTo>
                        <a:pt x="2286064" y="1105431"/>
                      </a:lnTo>
                      <a:close/>
                      <a:moveTo>
                        <a:pt x="1638016" y="1096094"/>
                      </a:moveTo>
                      <a:lnTo>
                        <a:pt x="1638016" y="1204094"/>
                      </a:lnTo>
                      <a:lnTo>
                        <a:pt x="1854016" y="1204094"/>
                      </a:lnTo>
                      <a:lnTo>
                        <a:pt x="1854016" y="1096094"/>
                      </a:lnTo>
                      <a:close/>
                      <a:moveTo>
                        <a:pt x="2070064" y="862781"/>
                      </a:moveTo>
                      <a:lnTo>
                        <a:pt x="2070064" y="970781"/>
                      </a:lnTo>
                      <a:lnTo>
                        <a:pt x="2286064" y="970781"/>
                      </a:lnTo>
                      <a:lnTo>
                        <a:pt x="2286064" y="862781"/>
                      </a:lnTo>
                      <a:close/>
                      <a:moveTo>
                        <a:pt x="1638016" y="853444"/>
                      </a:moveTo>
                      <a:lnTo>
                        <a:pt x="1638016" y="961444"/>
                      </a:lnTo>
                      <a:lnTo>
                        <a:pt x="1854016" y="961444"/>
                      </a:lnTo>
                      <a:lnTo>
                        <a:pt x="1854016" y="853444"/>
                      </a:lnTo>
                      <a:close/>
                      <a:moveTo>
                        <a:pt x="1883174" y="0"/>
                      </a:moveTo>
                      <a:lnTo>
                        <a:pt x="2040907" y="0"/>
                      </a:lnTo>
                      <a:lnTo>
                        <a:pt x="2040907" y="355600"/>
                      </a:lnTo>
                      <a:lnTo>
                        <a:pt x="2178064" y="355600"/>
                      </a:lnTo>
                      <a:lnTo>
                        <a:pt x="2178064" y="596007"/>
                      </a:lnTo>
                      <a:lnTo>
                        <a:pt x="2538104" y="596007"/>
                      </a:lnTo>
                      <a:lnTo>
                        <a:pt x="2538104" y="3931865"/>
                      </a:lnTo>
                      <a:lnTo>
                        <a:pt x="2142040" y="3931865"/>
                      </a:lnTo>
                      <a:lnTo>
                        <a:pt x="2142040" y="3291036"/>
                      </a:lnTo>
                      <a:lnTo>
                        <a:pt x="1782040" y="3291036"/>
                      </a:lnTo>
                      <a:lnTo>
                        <a:pt x="1782040" y="3931865"/>
                      </a:lnTo>
                      <a:lnTo>
                        <a:pt x="1385976" y="3931865"/>
                      </a:lnTo>
                      <a:lnTo>
                        <a:pt x="1385976" y="596007"/>
                      </a:lnTo>
                      <a:lnTo>
                        <a:pt x="1746016" y="596007"/>
                      </a:lnTo>
                      <a:lnTo>
                        <a:pt x="1746016" y="355600"/>
                      </a:lnTo>
                      <a:lnTo>
                        <a:pt x="1883174" y="35560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286">
                    <a:defRPr/>
                  </a:pPr>
                  <a:endParaRPr lang="ko-KR" altLang="en-US" sz="2701" kern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sp>
              <p:nvSpPr>
                <p:cNvPr id="28" name="Right Triangle 13">
                  <a:extLst>
                    <a:ext uri="{FF2B5EF4-FFF2-40B4-BE49-F238E27FC236}">
                      <a16:creationId xmlns:a16="http://schemas.microsoft.com/office/drawing/2014/main" id="{B963B67D-551C-43BF-9DD9-0866B90B4551}"/>
                    </a:ext>
                  </a:extLst>
                </p:cNvPr>
                <p:cNvSpPr/>
                <p:nvPr/>
              </p:nvSpPr>
              <p:spPr>
                <a:xfrm>
                  <a:off x="1823542" y="1617134"/>
                  <a:ext cx="504056" cy="504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32" h="3921971">
                      <a:moveTo>
                        <a:pt x="3379043" y="3254688"/>
                      </a:moveTo>
                      <a:lnTo>
                        <a:pt x="3379043" y="3462328"/>
                      </a:lnTo>
                      <a:lnTo>
                        <a:pt x="3628183" y="3462328"/>
                      </a:lnTo>
                      <a:lnTo>
                        <a:pt x="3628183" y="3254688"/>
                      </a:lnTo>
                      <a:close/>
                      <a:moveTo>
                        <a:pt x="2945132" y="3254688"/>
                      </a:moveTo>
                      <a:lnTo>
                        <a:pt x="2945132" y="3462328"/>
                      </a:lnTo>
                      <a:lnTo>
                        <a:pt x="3194272" y="3462328"/>
                      </a:lnTo>
                      <a:lnTo>
                        <a:pt x="3194272" y="3254688"/>
                      </a:lnTo>
                      <a:close/>
                      <a:moveTo>
                        <a:pt x="2514947" y="3254688"/>
                      </a:moveTo>
                      <a:lnTo>
                        <a:pt x="2514947" y="3462328"/>
                      </a:lnTo>
                      <a:lnTo>
                        <a:pt x="2764087" y="3462328"/>
                      </a:lnTo>
                      <a:lnTo>
                        <a:pt x="2764087" y="3254688"/>
                      </a:lnTo>
                      <a:close/>
                      <a:moveTo>
                        <a:pt x="3379043" y="2864535"/>
                      </a:moveTo>
                      <a:lnTo>
                        <a:pt x="3379043" y="3072175"/>
                      </a:lnTo>
                      <a:lnTo>
                        <a:pt x="3628183" y="3072175"/>
                      </a:lnTo>
                      <a:lnTo>
                        <a:pt x="3628183" y="2864535"/>
                      </a:lnTo>
                      <a:close/>
                      <a:moveTo>
                        <a:pt x="2945132" y="2864535"/>
                      </a:moveTo>
                      <a:lnTo>
                        <a:pt x="2945132" y="3072175"/>
                      </a:lnTo>
                      <a:lnTo>
                        <a:pt x="3194272" y="3072175"/>
                      </a:lnTo>
                      <a:lnTo>
                        <a:pt x="3194272" y="2864535"/>
                      </a:lnTo>
                      <a:close/>
                      <a:moveTo>
                        <a:pt x="2514947" y="2864535"/>
                      </a:moveTo>
                      <a:lnTo>
                        <a:pt x="2514947" y="3072175"/>
                      </a:lnTo>
                      <a:lnTo>
                        <a:pt x="2764087" y="3072175"/>
                      </a:lnTo>
                      <a:lnTo>
                        <a:pt x="2764087" y="2864535"/>
                      </a:lnTo>
                      <a:close/>
                      <a:moveTo>
                        <a:pt x="1945832" y="2577619"/>
                      </a:moveTo>
                      <a:lnTo>
                        <a:pt x="1945832" y="2937659"/>
                      </a:lnTo>
                      <a:lnTo>
                        <a:pt x="2124754" y="2937659"/>
                      </a:lnTo>
                      <a:lnTo>
                        <a:pt x="2124754" y="2577619"/>
                      </a:lnTo>
                      <a:close/>
                      <a:moveTo>
                        <a:pt x="1531681" y="2577619"/>
                      </a:moveTo>
                      <a:lnTo>
                        <a:pt x="1531681" y="2937659"/>
                      </a:lnTo>
                      <a:lnTo>
                        <a:pt x="1710603" y="2937659"/>
                      </a:lnTo>
                      <a:lnTo>
                        <a:pt x="1710603" y="2577619"/>
                      </a:lnTo>
                      <a:close/>
                      <a:moveTo>
                        <a:pt x="1117528" y="2577619"/>
                      </a:moveTo>
                      <a:lnTo>
                        <a:pt x="1117528" y="2937659"/>
                      </a:lnTo>
                      <a:lnTo>
                        <a:pt x="1296450" y="2937659"/>
                      </a:lnTo>
                      <a:lnTo>
                        <a:pt x="1296450" y="2577619"/>
                      </a:lnTo>
                      <a:close/>
                      <a:moveTo>
                        <a:pt x="703375" y="2577619"/>
                      </a:moveTo>
                      <a:lnTo>
                        <a:pt x="703375" y="2937659"/>
                      </a:lnTo>
                      <a:lnTo>
                        <a:pt x="882297" y="2937659"/>
                      </a:lnTo>
                      <a:lnTo>
                        <a:pt x="882297" y="2577619"/>
                      </a:lnTo>
                      <a:close/>
                      <a:moveTo>
                        <a:pt x="289222" y="2577619"/>
                      </a:moveTo>
                      <a:lnTo>
                        <a:pt x="289222" y="2937659"/>
                      </a:lnTo>
                      <a:lnTo>
                        <a:pt x="468144" y="2937659"/>
                      </a:lnTo>
                      <a:lnTo>
                        <a:pt x="468144" y="2577619"/>
                      </a:lnTo>
                      <a:close/>
                      <a:moveTo>
                        <a:pt x="3379043" y="2474382"/>
                      </a:moveTo>
                      <a:lnTo>
                        <a:pt x="3379043" y="2682022"/>
                      </a:lnTo>
                      <a:lnTo>
                        <a:pt x="3628183" y="2682022"/>
                      </a:lnTo>
                      <a:lnTo>
                        <a:pt x="3628183" y="2474382"/>
                      </a:lnTo>
                      <a:close/>
                      <a:moveTo>
                        <a:pt x="2945132" y="2474382"/>
                      </a:moveTo>
                      <a:lnTo>
                        <a:pt x="2945132" y="2682022"/>
                      </a:lnTo>
                      <a:lnTo>
                        <a:pt x="3194272" y="2682022"/>
                      </a:lnTo>
                      <a:lnTo>
                        <a:pt x="3194272" y="2474382"/>
                      </a:lnTo>
                      <a:close/>
                      <a:moveTo>
                        <a:pt x="2514947" y="2474382"/>
                      </a:moveTo>
                      <a:lnTo>
                        <a:pt x="2514947" y="2682022"/>
                      </a:lnTo>
                      <a:lnTo>
                        <a:pt x="2764087" y="2682022"/>
                      </a:lnTo>
                      <a:lnTo>
                        <a:pt x="2764087" y="2474382"/>
                      </a:lnTo>
                      <a:close/>
                      <a:moveTo>
                        <a:pt x="3379043" y="2084229"/>
                      </a:moveTo>
                      <a:lnTo>
                        <a:pt x="3379043" y="2291869"/>
                      </a:lnTo>
                      <a:lnTo>
                        <a:pt x="3628183" y="2291869"/>
                      </a:lnTo>
                      <a:lnTo>
                        <a:pt x="3628183" y="2084229"/>
                      </a:lnTo>
                      <a:close/>
                      <a:moveTo>
                        <a:pt x="2945132" y="2084229"/>
                      </a:moveTo>
                      <a:lnTo>
                        <a:pt x="2945132" y="2291869"/>
                      </a:lnTo>
                      <a:lnTo>
                        <a:pt x="3194272" y="2291869"/>
                      </a:lnTo>
                      <a:lnTo>
                        <a:pt x="3194272" y="2084229"/>
                      </a:lnTo>
                      <a:close/>
                      <a:moveTo>
                        <a:pt x="2514947" y="2084229"/>
                      </a:moveTo>
                      <a:lnTo>
                        <a:pt x="2514947" y="2291869"/>
                      </a:lnTo>
                      <a:lnTo>
                        <a:pt x="2764087" y="2291869"/>
                      </a:lnTo>
                      <a:lnTo>
                        <a:pt x="2764087" y="2084229"/>
                      </a:lnTo>
                      <a:close/>
                      <a:moveTo>
                        <a:pt x="2124144" y="1714020"/>
                      </a:moveTo>
                      <a:lnTo>
                        <a:pt x="2124144" y="2164020"/>
                      </a:lnTo>
                      <a:lnTo>
                        <a:pt x="1296144" y="2164020"/>
                      </a:lnTo>
                      <a:close/>
                      <a:moveTo>
                        <a:pt x="197090" y="609603"/>
                      </a:moveTo>
                      <a:lnTo>
                        <a:pt x="525322" y="609603"/>
                      </a:lnTo>
                      <a:lnTo>
                        <a:pt x="584058" y="2101023"/>
                      </a:lnTo>
                      <a:lnTo>
                        <a:pt x="1296144" y="1714020"/>
                      </a:lnTo>
                      <a:lnTo>
                        <a:pt x="1296144" y="2164020"/>
                      </a:lnTo>
                      <a:lnTo>
                        <a:pt x="586539" y="2164020"/>
                      </a:lnTo>
                      <a:lnTo>
                        <a:pt x="590547" y="2265787"/>
                      </a:lnTo>
                      <a:lnTo>
                        <a:pt x="2232248" y="2265787"/>
                      </a:lnTo>
                      <a:lnTo>
                        <a:pt x="2232248" y="1954513"/>
                      </a:lnTo>
                      <a:lnTo>
                        <a:pt x="2232248" y="1054513"/>
                      </a:lnTo>
                      <a:lnTo>
                        <a:pt x="3888248" y="1954513"/>
                      </a:lnTo>
                      <a:lnTo>
                        <a:pt x="3888432" y="1954513"/>
                      </a:lnTo>
                      <a:lnTo>
                        <a:pt x="3888432" y="3921971"/>
                      </a:lnTo>
                      <a:lnTo>
                        <a:pt x="2304256" y="3921971"/>
                      </a:lnTo>
                      <a:lnTo>
                        <a:pt x="2232248" y="3921971"/>
                      </a:lnTo>
                      <a:lnTo>
                        <a:pt x="772857" y="3921971"/>
                      </a:lnTo>
                      <a:lnTo>
                        <a:pt x="772857" y="3290059"/>
                      </a:lnTo>
                      <a:lnTo>
                        <a:pt x="361206" y="3290059"/>
                      </a:lnTo>
                      <a:lnTo>
                        <a:pt x="361206" y="3921971"/>
                      </a:lnTo>
                      <a:lnTo>
                        <a:pt x="0" y="3921971"/>
                      </a:lnTo>
                      <a:lnTo>
                        <a:pt x="0" y="2265787"/>
                      </a:lnTo>
                      <a:lnTo>
                        <a:pt x="131865" y="2265787"/>
                      </a:lnTo>
                      <a:close/>
                      <a:moveTo>
                        <a:pt x="929888" y="0"/>
                      </a:moveTo>
                      <a:cubicBezTo>
                        <a:pt x="1019595" y="0"/>
                        <a:pt x="1124659" y="30463"/>
                        <a:pt x="1166726" y="102575"/>
                      </a:cubicBezTo>
                      <a:cubicBezTo>
                        <a:pt x="1212070" y="48192"/>
                        <a:pt x="1255094" y="19511"/>
                        <a:pt x="1304210" y="14210"/>
                      </a:cubicBezTo>
                      <a:cubicBezTo>
                        <a:pt x="1353326" y="8909"/>
                        <a:pt x="1418945" y="35057"/>
                        <a:pt x="1461423" y="70767"/>
                      </a:cubicBezTo>
                      <a:cubicBezTo>
                        <a:pt x="1500648" y="39845"/>
                        <a:pt x="1550404" y="23049"/>
                        <a:pt x="1604082" y="23049"/>
                      </a:cubicBezTo>
                      <a:cubicBezTo>
                        <a:pt x="1692530" y="23049"/>
                        <a:pt x="1770327" y="68651"/>
                        <a:pt x="1814928" y="137833"/>
                      </a:cubicBezTo>
                      <a:cubicBezTo>
                        <a:pt x="1859765" y="69447"/>
                        <a:pt x="1937139" y="24416"/>
                        <a:pt x="2025031" y="24416"/>
                      </a:cubicBezTo>
                      <a:cubicBezTo>
                        <a:pt x="2135143" y="24416"/>
                        <a:pt x="2228747" y="95092"/>
                        <a:pt x="2261925" y="193913"/>
                      </a:cubicBezTo>
                      <a:cubicBezTo>
                        <a:pt x="2262329" y="193791"/>
                        <a:pt x="2262735" y="193790"/>
                        <a:pt x="2263140" y="193790"/>
                      </a:cubicBezTo>
                      <a:cubicBezTo>
                        <a:pt x="2402209" y="193790"/>
                        <a:pt x="2514947" y="306528"/>
                        <a:pt x="2514947" y="445597"/>
                      </a:cubicBezTo>
                      <a:cubicBezTo>
                        <a:pt x="2514947" y="584666"/>
                        <a:pt x="2402209" y="697404"/>
                        <a:pt x="2263140" y="697404"/>
                      </a:cubicBezTo>
                      <a:cubicBezTo>
                        <a:pt x="2176391" y="697404"/>
                        <a:pt x="2099888" y="653537"/>
                        <a:pt x="2054640" y="586750"/>
                      </a:cubicBezTo>
                      <a:cubicBezTo>
                        <a:pt x="2010395" y="653762"/>
                        <a:pt x="1934062" y="697404"/>
                        <a:pt x="1847535" y="697404"/>
                      </a:cubicBezTo>
                      <a:cubicBezTo>
                        <a:pt x="1789311" y="697404"/>
                        <a:pt x="1735702" y="677642"/>
                        <a:pt x="1693695" y="643630"/>
                      </a:cubicBezTo>
                      <a:cubicBezTo>
                        <a:pt x="1651689" y="677642"/>
                        <a:pt x="1598080" y="697404"/>
                        <a:pt x="1539855" y="697404"/>
                      </a:cubicBezTo>
                      <a:cubicBezTo>
                        <a:pt x="1441551" y="697404"/>
                        <a:pt x="1356403" y="641072"/>
                        <a:pt x="1315888" y="558445"/>
                      </a:cubicBezTo>
                      <a:cubicBezTo>
                        <a:pt x="1272229" y="598661"/>
                        <a:pt x="1206400" y="634839"/>
                        <a:pt x="1149712" y="622576"/>
                      </a:cubicBezTo>
                      <a:cubicBezTo>
                        <a:pt x="1096483" y="611061"/>
                        <a:pt x="1025744" y="572014"/>
                        <a:pt x="984978" y="498638"/>
                      </a:cubicBezTo>
                      <a:cubicBezTo>
                        <a:pt x="959504" y="574665"/>
                        <a:pt x="887516" y="629050"/>
                        <a:pt x="802824" y="629050"/>
                      </a:cubicBezTo>
                      <a:cubicBezTo>
                        <a:pt x="724492" y="629050"/>
                        <a:pt x="657026" y="582526"/>
                        <a:pt x="627413" y="515210"/>
                      </a:cubicBezTo>
                      <a:cubicBezTo>
                        <a:pt x="584988" y="553591"/>
                        <a:pt x="527392" y="574026"/>
                        <a:pt x="479717" y="567162"/>
                      </a:cubicBezTo>
                      <a:cubicBezTo>
                        <a:pt x="439788" y="561414"/>
                        <a:pt x="406466" y="547383"/>
                        <a:pt x="379767" y="527160"/>
                      </a:cubicBezTo>
                      <a:cubicBezTo>
                        <a:pt x="310874" y="498171"/>
                        <a:pt x="262300" y="430445"/>
                        <a:pt x="261518" y="351249"/>
                      </a:cubicBezTo>
                      <a:cubicBezTo>
                        <a:pt x="261425" y="351089"/>
                        <a:pt x="261381" y="350918"/>
                        <a:pt x="261338" y="350746"/>
                      </a:cubicBezTo>
                      <a:cubicBezTo>
                        <a:pt x="228153" y="316942"/>
                        <a:pt x="208360" y="270473"/>
                        <a:pt x="208360" y="219381"/>
                      </a:cubicBezTo>
                      <a:cubicBezTo>
                        <a:pt x="208360" y="112466"/>
                        <a:pt x="295031" y="25795"/>
                        <a:pt x="401946" y="25795"/>
                      </a:cubicBezTo>
                      <a:cubicBezTo>
                        <a:pt x="425158" y="25795"/>
                        <a:pt x="447416" y="29880"/>
                        <a:pt x="467791" y="38056"/>
                      </a:cubicBezTo>
                      <a:cubicBezTo>
                        <a:pt x="585794" y="17893"/>
                        <a:pt x="696162" y="87852"/>
                        <a:pt x="737322" y="124235"/>
                      </a:cubicBezTo>
                      <a:cubicBezTo>
                        <a:pt x="782627" y="68126"/>
                        <a:pt x="852143" y="0"/>
                        <a:pt x="929888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286">
                    <a:defRPr/>
                  </a:pPr>
                  <a:endParaRPr lang="ko-KR" altLang="en-US" sz="2701" kern="0" dirty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sp>
              <p:nvSpPr>
                <p:cNvPr id="29" name="Rectangle 24">
                  <a:extLst>
                    <a:ext uri="{FF2B5EF4-FFF2-40B4-BE49-F238E27FC236}">
                      <a16:creationId xmlns:a16="http://schemas.microsoft.com/office/drawing/2014/main" id="{D438E21F-F023-4EF9-8D8D-636D6EF9FAB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0700000">
                  <a:off x="2307865" y="1808900"/>
                  <a:ext cx="456968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5825" h="2998234">
                      <a:moveTo>
                        <a:pt x="571963" y="2092124"/>
                      </a:moveTo>
                      <a:lnTo>
                        <a:pt x="465390" y="2092124"/>
                      </a:lnTo>
                      <a:lnTo>
                        <a:pt x="571963" y="2198697"/>
                      </a:lnTo>
                      <a:close/>
                      <a:moveTo>
                        <a:pt x="571962" y="1939097"/>
                      </a:moveTo>
                      <a:lnTo>
                        <a:pt x="465390" y="2045669"/>
                      </a:lnTo>
                      <a:lnTo>
                        <a:pt x="571962" y="2045669"/>
                      </a:lnTo>
                      <a:close/>
                      <a:moveTo>
                        <a:pt x="724990" y="2092124"/>
                      </a:moveTo>
                      <a:lnTo>
                        <a:pt x="618417" y="2092124"/>
                      </a:lnTo>
                      <a:lnTo>
                        <a:pt x="618418" y="2198697"/>
                      </a:lnTo>
                      <a:close/>
                      <a:moveTo>
                        <a:pt x="618418" y="1939104"/>
                      </a:moveTo>
                      <a:lnTo>
                        <a:pt x="618417" y="2045669"/>
                      </a:lnTo>
                      <a:lnTo>
                        <a:pt x="724982" y="2045669"/>
                      </a:lnTo>
                      <a:close/>
                      <a:moveTo>
                        <a:pt x="760612" y="1901643"/>
                      </a:moveTo>
                      <a:lnTo>
                        <a:pt x="654047" y="1901643"/>
                      </a:lnTo>
                      <a:lnTo>
                        <a:pt x="760612" y="2008208"/>
                      </a:lnTo>
                      <a:close/>
                      <a:moveTo>
                        <a:pt x="760612" y="1748616"/>
                      </a:moveTo>
                      <a:lnTo>
                        <a:pt x="654040" y="1855188"/>
                      </a:lnTo>
                      <a:lnTo>
                        <a:pt x="760612" y="1855188"/>
                      </a:lnTo>
                      <a:close/>
                      <a:moveTo>
                        <a:pt x="913640" y="1901643"/>
                      </a:moveTo>
                      <a:lnTo>
                        <a:pt x="807067" y="1901643"/>
                      </a:lnTo>
                      <a:lnTo>
                        <a:pt x="807067" y="2008216"/>
                      </a:lnTo>
                      <a:close/>
                      <a:moveTo>
                        <a:pt x="807067" y="1748615"/>
                      </a:moveTo>
                      <a:lnTo>
                        <a:pt x="807067" y="1855188"/>
                      </a:lnTo>
                      <a:lnTo>
                        <a:pt x="913640" y="1855188"/>
                      </a:lnTo>
                      <a:close/>
                      <a:moveTo>
                        <a:pt x="953368" y="1708887"/>
                      </a:moveTo>
                      <a:lnTo>
                        <a:pt x="846796" y="1708887"/>
                      </a:lnTo>
                      <a:lnTo>
                        <a:pt x="953368" y="1815459"/>
                      </a:lnTo>
                      <a:close/>
                      <a:moveTo>
                        <a:pt x="953368" y="1555860"/>
                      </a:moveTo>
                      <a:lnTo>
                        <a:pt x="846796" y="1662432"/>
                      </a:lnTo>
                      <a:lnTo>
                        <a:pt x="953368" y="1662432"/>
                      </a:lnTo>
                      <a:close/>
                      <a:moveTo>
                        <a:pt x="1106396" y="1708887"/>
                      </a:moveTo>
                      <a:lnTo>
                        <a:pt x="999823" y="1708887"/>
                      </a:lnTo>
                      <a:lnTo>
                        <a:pt x="999823" y="1815460"/>
                      </a:lnTo>
                      <a:close/>
                      <a:moveTo>
                        <a:pt x="999823" y="1555860"/>
                      </a:moveTo>
                      <a:lnTo>
                        <a:pt x="999823" y="1662432"/>
                      </a:lnTo>
                      <a:lnTo>
                        <a:pt x="1106396" y="1662432"/>
                      </a:lnTo>
                      <a:close/>
                      <a:moveTo>
                        <a:pt x="1144754" y="1514764"/>
                      </a:moveTo>
                      <a:lnTo>
                        <a:pt x="1038182" y="1514764"/>
                      </a:lnTo>
                      <a:lnTo>
                        <a:pt x="1144754" y="1621337"/>
                      </a:lnTo>
                      <a:close/>
                      <a:moveTo>
                        <a:pt x="1144754" y="1361737"/>
                      </a:moveTo>
                      <a:lnTo>
                        <a:pt x="1038182" y="1468309"/>
                      </a:lnTo>
                      <a:lnTo>
                        <a:pt x="1144754" y="1468309"/>
                      </a:lnTo>
                      <a:close/>
                      <a:moveTo>
                        <a:pt x="1297782" y="1514764"/>
                      </a:moveTo>
                      <a:lnTo>
                        <a:pt x="1191209" y="1514764"/>
                      </a:lnTo>
                      <a:lnTo>
                        <a:pt x="1191209" y="1621337"/>
                      </a:lnTo>
                      <a:close/>
                      <a:moveTo>
                        <a:pt x="1191209" y="1361737"/>
                      </a:moveTo>
                      <a:lnTo>
                        <a:pt x="1191209" y="1468309"/>
                      </a:lnTo>
                      <a:lnTo>
                        <a:pt x="1297782" y="1468309"/>
                      </a:lnTo>
                      <a:close/>
                      <a:moveTo>
                        <a:pt x="1335838" y="1323681"/>
                      </a:moveTo>
                      <a:lnTo>
                        <a:pt x="1229266" y="1323681"/>
                      </a:lnTo>
                      <a:lnTo>
                        <a:pt x="1335838" y="1430253"/>
                      </a:lnTo>
                      <a:close/>
                      <a:moveTo>
                        <a:pt x="1335838" y="1170654"/>
                      </a:moveTo>
                      <a:lnTo>
                        <a:pt x="1229266" y="1277226"/>
                      </a:lnTo>
                      <a:lnTo>
                        <a:pt x="1335838" y="1277226"/>
                      </a:lnTo>
                      <a:close/>
                      <a:moveTo>
                        <a:pt x="1488865" y="1323681"/>
                      </a:moveTo>
                      <a:lnTo>
                        <a:pt x="1382293" y="1323681"/>
                      </a:lnTo>
                      <a:lnTo>
                        <a:pt x="1382293" y="1430253"/>
                      </a:lnTo>
                      <a:close/>
                      <a:moveTo>
                        <a:pt x="1382293" y="1170653"/>
                      </a:moveTo>
                      <a:lnTo>
                        <a:pt x="1382293" y="1277226"/>
                      </a:lnTo>
                      <a:lnTo>
                        <a:pt x="1488865" y="1277226"/>
                      </a:lnTo>
                      <a:close/>
                      <a:moveTo>
                        <a:pt x="2914702" y="2523007"/>
                      </a:moveTo>
                      <a:cubicBezTo>
                        <a:pt x="2900642" y="2508947"/>
                        <a:pt x="2877845" y="2508947"/>
                        <a:pt x="2863784" y="2523007"/>
                      </a:cubicBezTo>
                      <a:cubicBezTo>
                        <a:pt x="2849724" y="2537067"/>
                        <a:pt x="2849724" y="2559864"/>
                        <a:pt x="2863784" y="2573924"/>
                      </a:cubicBezTo>
                      <a:cubicBezTo>
                        <a:pt x="2877845" y="2587985"/>
                        <a:pt x="2900642" y="2587985"/>
                        <a:pt x="2914702" y="2573924"/>
                      </a:cubicBezTo>
                      <a:cubicBezTo>
                        <a:pt x="2928762" y="2559864"/>
                        <a:pt x="2928762" y="2537067"/>
                        <a:pt x="2914702" y="2523007"/>
                      </a:cubicBezTo>
                      <a:close/>
                      <a:moveTo>
                        <a:pt x="1526922" y="1132597"/>
                      </a:moveTo>
                      <a:lnTo>
                        <a:pt x="1420350" y="1132596"/>
                      </a:lnTo>
                      <a:lnTo>
                        <a:pt x="1526922" y="1239169"/>
                      </a:lnTo>
                      <a:close/>
                      <a:moveTo>
                        <a:pt x="1526922" y="979569"/>
                      </a:moveTo>
                      <a:lnTo>
                        <a:pt x="1420350" y="1086141"/>
                      </a:lnTo>
                      <a:lnTo>
                        <a:pt x="1526922" y="1086142"/>
                      </a:lnTo>
                      <a:close/>
                      <a:moveTo>
                        <a:pt x="1679950" y="1132597"/>
                      </a:moveTo>
                      <a:lnTo>
                        <a:pt x="1573377" y="1132597"/>
                      </a:lnTo>
                      <a:lnTo>
                        <a:pt x="1573377" y="1239169"/>
                      </a:lnTo>
                      <a:close/>
                      <a:moveTo>
                        <a:pt x="1573377" y="979569"/>
                      </a:moveTo>
                      <a:lnTo>
                        <a:pt x="1573377" y="1086142"/>
                      </a:lnTo>
                      <a:lnTo>
                        <a:pt x="1679950" y="1086142"/>
                      </a:lnTo>
                      <a:close/>
                      <a:moveTo>
                        <a:pt x="1718007" y="941512"/>
                      </a:moveTo>
                      <a:lnTo>
                        <a:pt x="1611434" y="941512"/>
                      </a:lnTo>
                      <a:lnTo>
                        <a:pt x="1718007" y="1048085"/>
                      </a:lnTo>
                      <a:close/>
                      <a:moveTo>
                        <a:pt x="1718006" y="788485"/>
                      </a:moveTo>
                      <a:lnTo>
                        <a:pt x="1611434" y="895057"/>
                      </a:lnTo>
                      <a:lnTo>
                        <a:pt x="1718006" y="895057"/>
                      </a:lnTo>
                      <a:close/>
                      <a:moveTo>
                        <a:pt x="1871034" y="941512"/>
                      </a:moveTo>
                      <a:lnTo>
                        <a:pt x="1764461" y="941512"/>
                      </a:lnTo>
                      <a:lnTo>
                        <a:pt x="1764462" y="1048085"/>
                      </a:lnTo>
                      <a:close/>
                      <a:moveTo>
                        <a:pt x="1764461" y="788485"/>
                      </a:moveTo>
                      <a:lnTo>
                        <a:pt x="1764462" y="895057"/>
                      </a:lnTo>
                      <a:lnTo>
                        <a:pt x="1871034" y="895057"/>
                      </a:lnTo>
                      <a:close/>
                      <a:moveTo>
                        <a:pt x="3382381" y="1946466"/>
                      </a:moveTo>
                      <a:lnTo>
                        <a:pt x="2893361" y="2435486"/>
                      </a:lnTo>
                      <a:lnTo>
                        <a:pt x="2933988" y="2428503"/>
                      </a:lnTo>
                      <a:lnTo>
                        <a:pt x="3009207" y="2503722"/>
                      </a:lnTo>
                      <a:lnTo>
                        <a:pt x="3003173" y="2538827"/>
                      </a:lnTo>
                      <a:lnTo>
                        <a:pt x="3488958" y="2053042"/>
                      </a:lnTo>
                      <a:lnTo>
                        <a:pt x="3388629" y="1952714"/>
                      </a:lnTo>
                      <a:close/>
                      <a:moveTo>
                        <a:pt x="2405874" y="794872"/>
                      </a:moveTo>
                      <a:lnTo>
                        <a:pt x="2299301" y="794872"/>
                      </a:lnTo>
                      <a:lnTo>
                        <a:pt x="2405874" y="901444"/>
                      </a:lnTo>
                      <a:close/>
                      <a:moveTo>
                        <a:pt x="2789111" y="1176277"/>
                      </a:moveTo>
                      <a:lnTo>
                        <a:pt x="2682538" y="1176278"/>
                      </a:lnTo>
                      <a:lnTo>
                        <a:pt x="2789111" y="1282850"/>
                      </a:lnTo>
                      <a:close/>
                      <a:moveTo>
                        <a:pt x="2596355" y="983521"/>
                      </a:moveTo>
                      <a:lnTo>
                        <a:pt x="2489782" y="983522"/>
                      </a:lnTo>
                      <a:lnTo>
                        <a:pt x="2596355" y="1090094"/>
                      </a:lnTo>
                      <a:close/>
                      <a:moveTo>
                        <a:pt x="3174317" y="1558747"/>
                      </a:moveTo>
                      <a:lnTo>
                        <a:pt x="3067745" y="1558747"/>
                      </a:lnTo>
                      <a:lnTo>
                        <a:pt x="3174317" y="1665320"/>
                      </a:lnTo>
                      <a:close/>
                      <a:moveTo>
                        <a:pt x="2983234" y="1367664"/>
                      </a:moveTo>
                      <a:lnTo>
                        <a:pt x="2876661" y="1367664"/>
                      </a:lnTo>
                      <a:lnTo>
                        <a:pt x="2983234" y="1474236"/>
                      </a:lnTo>
                      <a:close/>
                      <a:moveTo>
                        <a:pt x="3556486" y="1940915"/>
                      </a:moveTo>
                      <a:lnTo>
                        <a:pt x="3449914" y="1940915"/>
                      </a:lnTo>
                      <a:lnTo>
                        <a:pt x="3556487" y="2047488"/>
                      </a:lnTo>
                      <a:close/>
                      <a:moveTo>
                        <a:pt x="3365402" y="1749831"/>
                      </a:moveTo>
                      <a:lnTo>
                        <a:pt x="3258830" y="1749831"/>
                      </a:lnTo>
                      <a:lnTo>
                        <a:pt x="3365402" y="1856404"/>
                      </a:lnTo>
                      <a:close/>
                      <a:moveTo>
                        <a:pt x="3761426" y="2144804"/>
                      </a:moveTo>
                      <a:lnTo>
                        <a:pt x="3654853" y="2144804"/>
                      </a:lnTo>
                      <a:lnTo>
                        <a:pt x="3761426" y="2251377"/>
                      </a:lnTo>
                      <a:close/>
                      <a:moveTo>
                        <a:pt x="2405874" y="657532"/>
                      </a:moveTo>
                      <a:lnTo>
                        <a:pt x="2314989" y="748417"/>
                      </a:lnTo>
                      <a:lnTo>
                        <a:pt x="2405874" y="748417"/>
                      </a:lnTo>
                      <a:close/>
                      <a:moveTo>
                        <a:pt x="2558894" y="794872"/>
                      </a:moveTo>
                      <a:lnTo>
                        <a:pt x="2452329" y="794872"/>
                      </a:lnTo>
                      <a:lnTo>
                        <a:pt x="2452329" y="901437"/>
                      </a:lnTo>
                      <a:close/>
                      <a:moveTo>
                        <a:pt x="2596355" y="830501"/>
                      </a:moveTo>
                      <a:lnTo>
                        <a:pt x="2489790" y="937067"/>
                      </a:lnTo>
                      <a:lnTo>
                        <a:pt x="2596355" y="937067"/>
                      </a:lnTo>
                      <a:close/>
                      <a:moveTo>
                        <a:pt x="2942138" y="1176278"/>
                      </a:moveTo>
                      <a:lnTo>
                        <a:pt x="2835566" y="1176277"/>
                      </a:lnTo>
                      <a:lnTo>
                        <a:pt x="2835566" y="1282850"/>
                      </a:lnTo>
                      <a:close/>
                      <a:moveTo>
                        <a:pt x="2789111" y="1023250"/>
                      </a:moveTo>
                      <a:lnTo>
                        <a:pt x="2682538" y="1129823"/>
                      </a:lnTo>
                      <a:lnTo>
                        <a:pt x="2789111" y="1129823"/>
                      </a:lnTo>
                      <a:close/>
                      <a:moveTo>
                        <a:pt x="2749382" y="983521"/>
                      </a:moveTo>
                      <a:lnTo>
                        <a:pt x="2642810" y="983522"/>
                      </a:lnTo>
                      <a:lnTo>
                        <a:pt x="2642810" y="1090094"/>
                      </a:lnTo>
                      <a:close/>
                      <a:moveTo>
                        <a:pt x="3327345" y="1558747"/>
                      </a:moveTo>
                      <a:lnTo>
                        <a:pt x="3220772" y="1558747"/>
                      </a:lnTo>
                      <a:lnTo>
                        <a:pt x="3220772" y="1665320"/>
                      </a:lnTo>
                      <a:close/>
                      <a:moveTo>
                        <a:pt x="3174317" y="1405720"/>
                      </a:moveTo>
                      <a:lnTo>
                        <a:pt x="3067745" y="1512292"/>
                      </a:lnTo>
                      <a:lnTo>
                        <a:pt x="3174317" y="1512292"/>
                      </a:lnTo>
                      <a:close/>
                      <a:moveTo>
                        <a:pt x="3136261" y="1367664"/>
                      </a:moveTo>
                      <a:lnTo>
                        <a:pt x="3029688" y="1367664"/>
                      </a:lnTo>
                      <a:lnTo>
                        <a:pt x="3029689" y="1474236"/>
                      </a:lnTo>
                      <a:close/>
                      <a:moveTo>
                        <a:pt x="2983234" y="1214636"/>
                      </a:moveTo>
                      <a:lnTo>
                        <a:pt x="2876661" y="1321209"/>
                      </a:lnTo>
                      <a:lnTo>
                        <a:pt x="2983234" y="1321209"/>
                      </a:lnTo>
                      <a:close/>
                      <a:moveTo>
                        <a:pt x="3709514" y="1940915"/>
                      </a:moveTo>
                      <a:lnTo>
                        <a:pt x="3602941" y="1940915"/>
                      </a:lnTo>
                      <a:lnTo>
                        <a:pt x="3602942" y="2047488"/>
                      </a:lnTo>
                      <a:close/>
                      <a:moveTo>
                        <a:pt x="3556487" y="1787888"/>
                      </a:moveTo>
                      <a:lnTo>
                        <a:pt x="3449914" y="1894460"/>
                      </a:lnTo>
                      <a:lnTo>
                        <a:pt x="3556486" y="1894460"/>
                      </a:lnTo>
                      <a:close/>
                      <a:moveTo>
                        <a:pt x="3518430" y="1749831"/>
                      </a:moveTo>
                      <a:lnTo>
                        <a:pt x="3411857" y="1749831"/>
                      </a:lnTo>
                      <a:lnTo>
                        <a:pt x="3411857" y="1856403"/>
                      </a:lnTo>
                      <a:close/>
                      <a:moveTo>
                        <a:pt x="3365402" y="1596803"/>
                      </a:moveTo>
                      <a:lnTo>
                        <a:pt x="3258830" y="1703376"/>
                      </a:lnTo>
                      <a:lnTo>
                        <a:pt x="3365402" y="1703376"/>
                      </a:lnTo>
                      <a:close/>
                      <a:moveTo>
                        <a:pt x="3761426" y="1991777"/>
                      </a:moveTo>
                      <a:lnTo>
                        <a:pt x="3654853" y="2098349"/>
                      </a:lnTo>
                      <a:lnTo>
                        <a:pt x="3761426" y="2098349"/>
                      </a:lnTo>
                      <a:close/>
                      <a:moveTo>
                        <a:pt x="2452329" y="641845"/>
                      </a:moveTo>
                      <a:lnTo>
                        <a:pt x="2452329" y="748417"/>
                      </a:lnTo>
                      <a:lnTo>
                        <a:pt x="2558901" y="748417"/>
                      </a:lnTo>
                      <a:close/>
                      <a:moveTo>
                        <a:pt x="2835566" y="1023250"/>
                      </a:moveTo>
                      <a:lnTo>
                        <a:pt x="2835566" y="1129822"/>
                      </a:lnTo>
                      <a:lnTo>
                        <a:pt x="2942138" y="1129822"/>
                      </a:lnTo>
                      <a:close/>
                      <a:moveTo>
                        <a:pt x="2642810" y="830494"/>
                      </a:moveTo>
                      <a:lnTo>
                        <a:pt x="2642810" y="937066"/>
                      </a:lnTo>
                      <a:lnTo>
                        <a:pt x="2749382" y="937066"/>
                      </a:lnTo>
                      <a:close/>
                      <a:moveTo>
                        <a:pt x="3220772" y="1405720"/>
                      </a:moveTo>
                      <a:lnTo>
                        <a:pt x="3220772" y="1512292"/>
                      </a:lnTo>
                      <a:lnTo>
                        <a:pt x="3327344" y="1512292"/>
                      </a:lnTo>
                      <a:close/>
                      <a:moveTo>
                        <a:pt x="3029688" y="1214636"/>
                      </a:moveTo>
                      <a:lnTo>
                        <a:pt x="3029688" y="1321209"/>
                      </a:lnTo>
                      <a:lnTo>
                        <a:pt x="3136261" y="1321209"/>
                      </a:lnTo>
                      <a:close/>
                      <a:moveTo>
                        <a:pt x="3602941" y="1787888"/>
                      </a:moveTo>
                      <a:lnTo>
                        <a:pt x="3602941" y="1894460"/>
                      </a:lnTo>
                      <a:lnTo>
                        <a:pt x="3709514" y="1894460"/>
                      </a:lnTo>
                      <a:close/>
                      <a:moveTo>
                        <a:pt x="3411857" y="1596803"/>
                      </a:moveTo>
                      <a:lnTo>
                        <a:pt x="3411857" y="1703376"/>
                      </a:lnTo>
                      <a:lnTo>
                        <a:pt x="3518429" y="1703376"/>
                      </a:lnTo>
                      <a:close/>
                      <a:moveTo>
                        <a:pt x="2353083" y="150965"/>
                      </a:moveTo>
                      <a:lnTo>
                        <a:pt x="2025288" y="132265"/>
                      </a:lnTo>
                      <a:lnTo>
                        <a:pt x="2071608" y="178585"/>
                      </a:lnTo>
                      <a:lnTo>
                        <a:pt x="2093619" y="156574"/>
                      </a:lnTo>
                      <a:lnTo>
                        <a:pt x="2220546" y="283501"/>
                      </a:lnTo>
                      <a:close/>
                      <a:moveTo>
                        <a:pt x="2523312" y="286240"/>
                      </a:moveTo>
                      <a:lnTo>
                        <a:pt x="2373298" y="436253"/>
                      </a:lnTo>
                      <a:lnTo>
                        <a:pt x="2500225" y="563180"/>
                      </a:lnTo>
                      <a:lnTo>
                        <a:pt x="2473487" y="589919"/>
                      </a:lnTo>
                      <a:lnTo>
                        <a:pt x="2618667" y="735099"/>
                      </a:lnTo>
                      <a:lnTo>
                        <a:pt x="2619582" y="734183"/>
                      </a:lnTo>
                      <a:lnTo>
                        <a:pt x="2812338" y="926939"/>
                      </a:lnTo>
                      <a:lnTo>
                        <a:pt x="2845693" y="960294"/>
                      </a:lnTo>
                      <a:lnTo>
                        <a:pt x="3005093" y="1119693"/>
                      </a:lnTo>
                      <a:lnTo>
                        <a:pt x="3006461" y="1118325"/>
                      </a:lnTo>
                      <a:lnTo>
                        <a:pt x="3197545" y="1309409"/>
                      </a:lnTo>
                      <a:lnTo>
                        <a:pt x="3232572" y="1344436"/>
                      </a:lnTo>
                      <a:lnTo>
                        <a:pt x="3246403" y="1358267"/>
                      </a:lnTo>
                      <a:close/>
                      <a:moveTo>
                        <a:pt x="2523816" y="30335"/>
                      </a:moveTo>
                      <a:lnTo>
                        <a:pt x="2626629" y="133149"/>
                      </a:lnTo>
                      <a:lnTo>
                        <a:pt x="2552082" y="207696"/>
                      </a:lnTo>
                      <a:lnTo>
                        <a:pt x="2576968" y="232583"/>
                      </a:lnTo>
                      <a:lnTo>
                        <a:pt x="2575182" y="234369"/>
                      </a:lnTo>
                      <a:lnTo>
                        <a:pt x="3513251" y="1625113"/>
                      </a:lnTo>
                      <a:lnTo>
                        <a:pt x="3579714" y="1691577"/>
                      </a:lnTo>
                      <a:lnTo>
                        <a:pt x="3614741" y="1726603"/>
                      </a:lnTo>
                      <a:lnTo>
                        <a:pt x="3784128" y="1895991"/>
                      </a:lnTo>
                      <a:lnTo>
                        <a:pt x="3784653" y="1895466"/>
                      </a:lnTo>
                      <a:lnTo>
                        <a:pt x="3802957" y="1913770"/>
                      </a:lnTo>
                      <a:lnTo>
                        <a:pt x="3802957" y="1914820"/>
                      </a:lnTo>
                      <a:lnTo>
                        <a:pt x="3805825" y="1917687"/>
                      </a:lnTo>
                      <a:lnTo>
                        <a:pt x="3802957" y="1920555"/>
                      </a:lnTo>
                      <a:lnTo>
                        <a:pt x="3802957" y="2329384"/>
                      </a:lnTo>
                      <a:lnTo>
                        <a:pt x="3784653" y="2347688"/>
                      </a:lnTo>
                      <a:lnTo>
                        <a:pt x="3580239" y="2143274"/>
                      </a:lnTo>
                      <a:lnTo>
                        <a:pt x="3579714" y="2143798"/>
                      </a:lnTo>
                      <a:lnTo>
                        <a:pt x="3514414" y="2078498"/>
                      </a:lnTo>
                      <a:lnTo>
                        <a:pt x="2992605" y="2600306"/>
                      </a:lnTo>
                      <a:lnTo>
                        <a:pt x="2990741" y="2611151"/>
                      </a:lnTo>
                      <a:lnTo>
                        <a:pt x="2771416" y="2767764"/>
                      </a:lnTo>
                      <a:lnTo>
                        <a:pt x="2746140" y="2742487"/>
                      </a:lnTo>
                      <a:lnTo>
                        <a:pt x="2670170" y="2818456"/>
                      </a:lnTo>
                      <a:lnTo>
                        <a:pt x="2651401" y="2799687"/>
                      </a:lnTo>
                      <a:cubicBezTo>
                        <a:pt x="2625528" y="2785735"/>
                        <a:pt x="2592950" y="2788926"/>
                        <a:pt x="2569612" y="2809139"/>
                      </a:cubicBezTo>
                      <a:cubicBezTo>
                        <a:pt x="2540180" y="2834630"/>
                        <a:pt x="2535445" y="2878528"/>
                        <a:pt x="2558763" y="2909709"/>
                      </a:cubicBezTo>
                      <a:cubicBezTo>
                        <a:pt x="2580225" y="2939886"/>
                        <a:pt x="2602221" y="2944074"/>
                        <a:pt x="2698387" y="2956528"/>
                      </a:cubicBezTo>
                      <a:cubicBezTo>
                        <a:pt x="2612716" y="3019512"/>
                        <a:pt x="2549084" y="3004923"/>
                        <a:pt x="2499317" y="2954166"/>
                      </a:cubicBezTo>
                      <a:cubicBezTo>
                        <a:pt x="2449549" y="2903408"/>
                        <a:pt x="2462151" y="2804007"/>
                        <a:pt x="2521014" y="2753027"/>
                      </a:cubicBezTo>
                      <a:cubicBezTo>
                        <a:pt x="2561003" y="2718393"/>
                        <a:pt x="2614554" y="2708748"/>
                        <a:pt x="2661444" y="2725347"/>
                      </a:cubicBezTo>
                      <a:lnTo>
                        <a:pt x="2695222" y="2691569"/>
                      </a:lnTo>
                      <a:lnTo>
                        <a:pt x="2669947" y="2666294"/>
                      </a:lnTo>
                      <a:lnTo>
                        <a:pt x="2810390" y="2469612"/>
                      </a:lnTo>
                      <a:lnTo>
                        <a:pt x="2809356" y="2468579"/>
                      </a:lnTo>
                      <a:lnTo>
                        <a:pt x="2815551" y="2462385"/>
                      </a:lnTo>
                      <a:lnTo>
                        <a:pt x="2826559" y="2446968"/>
                      </a:lnTo>
                      <a:lnTo>
                        <a:pt x="2831882" y="2446053"/>
                      </a:lnTo>
                      <a:lnTo>
                        <a:pt x="3356925" y="1921010"/>
                      </a:lnTo>
                      <a:lnTo>
                        <a:pt x="3353603" y="1917688"/>
                      </a:lnTo>
                      <a:lnTo>
                        <a:pt x="3197545" y="1761630"/>
                      </a:lnTo>
                      <a:lnTo>
                        <a:pt x="3197544" y="1761631"/>
                      </a:lnTo>
                      <a:lnTo>
                        <a:pt x="3006461" y="1570547"/>
                      </a:lnTo>
                      <a:lnTo>
                        <a:pt x="2971434" y="1535520"/>
                      </a:lnTo>
                      <a:lnTo>
                        <a:pt x="2813706" y="1377793"/>
                      </a:lnTo>
                      <a:lnTo>
                        <a:pt x="2812338" y="1379161"/>
                      </a:lnTo>
                      <a:lnTo>
                        <a:pt x="2619582" y="1186405"/>
                      </a:lnTo>
                      <a:lnTo>
                        <a:pt x="2586227" y="1153050"/>
                      </a:lnTo>
                      <a:lnTo>
                        <a:pt x="2430017" y="996839"/>
                      </a:lnTo>
                      <a:lnTo>
                        <a:pt x="2429101" y="997755"/>
                      </a:lnTo>
                      <a:lnTo>
                        <a:pt x="2247376" y="816030"/>
                      </a:lnTo>
                      <a:lnTo>
                        <a:pt x="2194721" y="868684"/>
                      </a:lnTo>
                      <a:lnTo>
                        <a:pt x="2169629" y="843592"/>
                      </a:lnTo>
                      <a:lnTo>
                        <a:pt x="2012511" y="1000710"/>
                      </a:lnTo>
                      <a:lnTo>
                        <a:pt x="1948715" y="936915"/>
                      </a:lnTo>
                      <a:lnTo>
                        <a:pt x="1776261" y="1109369"/>
                      </a:lnTo>
                      <a:lnTo>
                        <a:pt x="1741234" y="1144396"/>
                      </a:lnTo>
                      <a:lnTo>
                        <a:pt x="1585176" y="1300453"/>
                      </a:lnTo>
                      <a:lnTo>
                        <a:pt x="1550150" y="1335480"/>
                      </a:lnTo>
                      <a:lnTo>
                        <a:pt x="1394093" y="1491537"/>
                      </a:lnTo>
                      <a:lnTo>
                        <a:pt x="1359065" y="1526564"/>
                      </a:lnTo>
                      <a:lnTo>
                        <a:pt x="1201338" y="1684291"/>
                      </a:lnTo>
                      <a:lnTo>
                        <a:pt x="1202706" y="1685660"/>
                      </a:lnTo>
                      <a:lnTo>
                        <a:pt x="1009951" y="1878416"/>
                      </a:lnTo>
                      <a:lnTo>
                        <a:pt x="976596" y="1911771"/>
                      </a:lnTo>
                      <a:lnTo>
                        <a:pt x="820385" y="2067981"/>
                      </a:lnTo>
                      <a:lnTo>
                        <a:pt x="821301" y="2068897"/>
                      </a:lnTo>
                      <a:lnTo>
                        <a:pt x="612116" y="2278081"/>
                      </a:lnTo>
                      <a:lnTo>
                        <a:pt x="673628" y="2339593"/>
                      </a:lnTo>
                      <a:lnTo>
                        <a:pt x="567426" y="2445795"/>
                      </a:lnTo>
                      <a:lnTo>
                        <a:pt x="672230" y="2550598"/>
                      </a:lnTo>
                      <a:lnTo>
                        <a:pt x="566028" y="2656800"/>
                      </a:lnTo>
                      <a:lnTo>
                        <a:pt x="0" y="2090772"/>
                      </a:lnTo>
                      <a:lnTo>
                        <a:pt x="106202" y="1984570"/>
                      </a:lnTo>
                      <a:lnTo>
                        <a:pt x="211005" y="2089373"/>
                      </a:lnTo>
                      <a:lnTo>
                        <a:pt x="317206" y="1983171"/>
                      </a:lnTo>
                      <a:lnTo>
                        <a:pt x="386005" y="2051970"/>
                      </a:lnTo>
                      <a:lnTo>
                        <a:pt x="558644" y="1879331"/>
                      </a:lnTo>
                      <a:lnTo>
                        <a:pt x="557729" y="1878415"/>
                      </a:lnTo>
                      <a:lnTo>
                        <a:pt x="750485" y="1685660"/>
                      </a:lnTo>
                      <a:lnTo>
                        <a:pt x="783839" y="1652305"/>
                      </a:lnTo>
                      <a:lnTo>
                        <a:pt x="943239" y="1492905"/>
                      </a:lnTo>
                      <a:lnTo>
                        <a:pt x="941871" y="1491537"/>
                      </a:lnTo>
                      <a:lnTo>
                        <a:pt x="1132954" y="1300453"/>
                      </a:lnTo>
                      <a:lnTo>
                        <a:pt x="1167982" y="1265426"/>
                      </a:lnTo>
                      <a:lnTo>
                        <a:pt x="1324039" y="1109369"/>
                      </a:lnTo>
                      <a:lnTo>
                        <a:pt x="1359065" y="1074342"/>
                      </a:lnTo>
                      <a:lnTo>
                        <a:pt x="1515123" y="918285"/>
                      </a:lnTo>
                      <a:lnTo>
                        <a:pt x="1550150" y="883258"/>
                      </a:lnTo>
                      <a:lnTo>
                        <a:pt x="1722604" y="710804"/>
                      </a:lnTo>
                      <a:lnTo>
                        <a:pt x="1656089" y="644289"/>
                      </a:lnTo>
                      <a:lnTo>
                        <a:pt x="1813208" y="487170"/>
                      </a:lnTo>
                      <a:lnTo>
                        <a:pt x="1788115" y="462078"/>
                      </a:lnTo>
                      <a:lnTo>
                        <a:pt x="1817021" y="433172"/>
                      </a:lnTo>
                      <a:lnTo>
                        <a:pt x="1638436" y="254587"/>
                      </a:lnTo>
                      <a:lnTo>
                        <a:pt x="1893022" y="0"/>
                      </a:lnTo>
                      <a:lnTo>
                        <a:pt x="1948799" y="55777"/>
                      </a:lnTo>
                      <a:lnTo>
                        <a:pt x="2421315" y="82732"/>
                      </a:lnTo>
                      <a:lnTo>
                        <a:pt x="2424216" y="79831"/>
                      </a:lnTo>
                      <a:lnTo>
                        <a:pt x="2449269" y="104883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286">
                    <a:defRPr/>
                  </a:pPr>
                  <a:endParaRPr lang="ko-KR" altLang="en-US" sz="2701" kern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sp>
              <p:nvSpPr>
                <p:cNvPr id="30" name="Rectangle 41">
                  <a:extLst>
                    <a:ext uri="{FF2B5EF4-FFF2-40B4-BE49-F238E27FC236}">
                      <a16:creationId xmlns:a16="http://schemas.microsoft.com/office/drawing/2014/main" id="{67F6715A-0E7E-4315-958A-C13BC93A996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9192674">
                  <a:off x="926950" y="2109352"/>
                  <a:ext cx="360000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23" h="3970014">
                      <a:moveTo>
                        <a:pt x="1259577" y="2471243"/>
                      </a:moveTo>
                      <a:cubicBezTo>
                        <a:pt x="1293292" y="2471243"/>
                        <a:pt x="1320623" y="2543205"/>
                        <a:pt x="1320623" y="2631975"/>
                      </a:cubicBezTo>
                      <a:cubicBezTo>
                        <a:pt x="1320623" y="2720745"/>
                        <a:pt x="1293292" y="2792707"/>
                        <a:pt x="1259577" y="2792707"/>
                      </a:cubicBezTo>
                      <a:cubicBezTo>
                        <a:pt x="1225862" y="2792707"/>
                        <a:pt x="1198531" y="2720745"/>
                        <a:pt x="1198531" y="2631975"/>
                      </a:cubicBezTo>
                      <a:cubicBezTo>
                        <a:pt x="1198531" y="2543205"/>
                        <a:pt x="1225862" y="2471243"/>
                        <a:pt x="1259577" y="2471243"/>
                      </a:cubicBezTo>
                      <a:close/>
                      <a:moveTo>
                        <a:pt x="1710471" y="2470362"/>
                      </a:moveTo>
                      <a:cubicBezTo>
                        <a:pt x="1741030" y="2470028"/>
                        <a:pt x="1768823" y="2488083"/>
                        <a:pt x="1781169" y="2516203"/>
                      </a:cubicBezTo>
                      <a:cubicBezTo>
                        <a:pt x="1793845" y="2545068"/>
                        <a:pt x="1787700" y="2578742"/>
                        <a:pt x="1765642" y="2601268"/>
                      </a:cubicBezTo>
                      <a:cubicBezTo>
                        <a:pt x="1750827" y="2616399"/>
                        <a:pt x="1730831" y="2624459"/>
                        <a:pt x="1710472" y="2623745"/>
                      </a:cubicBezTo>
                      <a:close/>
                      <a:moveTo>
                        <a:pt x="2456093" y="2374056"/>
                      </a:moveTo>
                      <a:lnTo>
                        <a:pt x="2456093" y="2889893"/>
                      </a:lnTo>
                      <a:lnTo>
                        <a:pt x="2566690" y="2889893"/>
                      </a:lnTo>
                      <a:lnTo>
                        <a:pt x="2566690" y="2706284"/>
                      </a:lnTo>
                      <a:lnTo>
                        <a:pt x="2632197" y="2884955"/>
                      </a:lnTo>
                      <a:lnTo>
                        <a:pt x="2635843" y="2883618"/>
                      </a:lnTo>
                      <a:lnTo>
                        <a:pt x="2635843" y="2889893"/>
                      </a:lnTo>
                      <a:lnTo>
                        <a:pt x="2746439" y="2889893"/>
                      </a:lnTo>
                      <a:lnTo>
                        <a:pt x="2746439" y="2374056"/>
                      </a:lnTo>
                      <a:lnTo>
                        <a:pt x="2635843" y="2374056"/>
                      </a:lnTo>
                      <a:lnTo>
                        <a:pt x="2635843" y="2573614"/>
                      </a:lnTo>
                      <a:lnTo>
                        <a:pt x="2566690" y="2385000"/>
                      </a:lnTo>
                      <a:lnTo>
                        <a:pt x="2566690" y="2374056"/>
                      </a:lnTo>
                      <a:close/>
                      <a:moveTo>
                        <a:pt x="2032426" y="2374056"/>
                      </a:moveTo>
                      <a:lnTo>
                        <a:pt x="2032426" y="2889895"/>
                      </a:lnTo>
                      <a:lnTo>
                        <a:pt x="2115405" y="2889895"/>
                      </a:lnTo>
                      <a:lnTo>
                        <a:pt x="2143023" y="2889895"/>
                      </a:lnTo>
                      <a:lnTo>
                        <a:pt x="2308949" y="2889895"/>
                      </a:lnTo>
                      <a:lnTo>
                        <a:pt x="2308949" y="2779299"/>
                      </a:lnTo>
                      <a:lnTo>
                        <a:pt x="2143023" y="2779299"/>
                      </a:lnTo>
                      <a:lnTo>
                        <a:pt x="2143023" y="2686401"/>
                      </a:lnTo>
                      <a:lnTo>
                        <a:pt x="2308949" y="2686401"/>
                      </a:lnTo>
                      <a:lnTo>
                        <a:pt x="2308949" y="2575804"/>
                      </a:lnTo>
                      <a:lnTo>
                        <a:pt x="2143023" y="2575804"/>
                      </a:lnTo>
                      <a:lnTo>
                        <a:pt x="2143023" y="2484653"/>
                      </a:lnTo>
                      <a:lnTo>
                        <a:pt x="2308949" y="2484653"/>
                      </a:lnTo>
                      <a:lnTo>
                        <a:pt x="2308949" y="2374056"/>
                      </a:lnTo>
                      <a:lnTo>
                        <a:pt x="2143023" y="2374056"/>
                      </a:lnTo>
                      <a:lnTo>
                        <a:pt x="2115405" y="2374056"/>
                      </a:lnTo>
                      <a:close/>
                      <a:moveTo>
                        <a:pt x="1259577" y="2374056"/>
                      </a:moveTo>
                      <a:cubicBezTo>
                        <a:pt x="1172187" y="2374056"/>
                        <a:pt x="1101344" y="2489530"/>
                        <a:pt x="1101344" y="2631975"/>
                      </a:cubicBezTo>
                      <a:cubicBezTo>
                        <a:pt x="1101344" y="2774420"/>
                        <a:pt x="1172187" y="2889894"/>
                        <a:pt x="1259577" y="2889894"/>
                      </a:cubicBezTo>
                      <a:cubicBezTo>
                        <a:pt x="1346967" y="2889894"/>
                        <a:pt x="1417810" y="2774420"/>
                        <a:pt x="1417810" y="2631975"/>
                      </a:cubicBezTo>
                      <a:cubicBezTo>
                        <a:pt x="1417810" y="2489530"/>
                        <a:pt x="1346967" y="2374056"/>
                        <a:pt x="1259577" y="2374056"/>
                      </a:cubicBezTo>
                      <a:close/>
                      <a:moveTo>
                        <a:pt x="1599876" y="2366688"/>
                      </a:moveTo>
                      <a:lnTo>
                        <a:pt x="1599875" y="2882524"/>
                      </a:lnTo>
                      <a:lnTo>
                        <a:pt x="1710472" y="2882525"/>
                      </a:lnTo>
                      <a:lnTo>
                        <a:pt x="1710472" y="2723975"/>
                      </a:lnTo>
                      <a:cubicBezTo>
                        <a:pt x="1757507" y="2725624"/>
                        <a:pt x="1803701" y="2707003"/>
                        <a:pt x="1837929" y="2672047"/>
                      </a:cubicBezTo>
                      <a:cubicBezTo>
                        <a:pt x="1888884" y="2620006"/>
                        <a:pt x="1903084" y="2542214"/>
                        <a:pt x="1873801" y="2475527"/>
                      </a:cubicBezTo>
                      <a:cubicBezTo>
                        <a:pt x="1845275" y="2410565"/>
                        <a:pt x="1781067" y="2368851"/>
                        <a:pt x="1710472" y="2369624"/>
                      </a:cubicBezTo>
                      <a:lnTo>
                        <a:pt x="1710471" y="2366688"/>
                      </a:lnTo>
                      <a:close/>
                      <a:moveTo>
                        <a:pt x="920754" y="2169815"/>
                      </a:moveTo>
                      <a:lnTo>
                        <a:pt x="3008986" y="2169815"/>
                      </a:lnTo>
                      <a:lnTo>
                        <a:pt x="3008986" y="3105919"/>
                      </a:lnTo>
                      <a:lnTo>
                        <a:pt x="920754" y="3105919"/>
                      </a:lnTo>
                      <a:close/>
                      <a:moveTo>
                        <a:pt x="632722" y="1985007"/>
                      </a:moveTo>
                      <a:lnTo>
                        <a:pt x="632722" y="3321943"/>
                      </a:lnTo>
                      <a:lnTo>
                        <a:pt x="3297018" y="3321943"/>
                      </a:lnTo>
                      <a:lnTo>
                        <a:pt x="3297018" y="1985007"/>
                      </a:lnTo>
                      <a:close/>
                      <a:moveTo>
                        <a:pt x="2657019" y="761679"/>
                      </a:moveTo>
                      <a:lnTo>
                        <a:pt x="2760733" y="1606387"/>
                      </a:lnTo>
                      <a:lnTo>
                        <a:pt x="2761762" y="1614761"/>
                      </a:lnTo>
                      <a:lnTo>
                        <a:pt x="2762330" y="1614691"/>
                      </a:lnTo>
                      <a:cubicBezTo>
                        <a:pt x="2780335" y="1740615"/>
                        <a:pt x="2862522" y="1833408"/>
                        <a:pt x="2948897" y="1824230"/>
                      </a:cubicBezTo>
                      <a:cubicBezTo>
                        <a:pt x="3036464" y="1814924"/>
                        <a:pt x="3095979" y="1704243"/>
                        <a:pt x="3083047" y="1575312"/>
                      </a:cubicBezTo>
                      <a:lnTo>
                        <a:pt x="3083347" y="1575275"/>
                      </a:lnTo>
                      <a:lnTo>
                        <a:pt x="2983448" y="761679"/>
                      </a:lnTo>
                      <a:close/>
                      <a:moveTo>
                        <a:pt x="2205921" y="761679"/>
                      </a:moveTo>
                      <a:lnTo>
                        <a:pt x="2264137" y="1594263"/>
                      </a:lnTo>
                      <a:cubicBezTo>
                        <a:pt x="2264333" y="1597068"/>
                        <a:pt x="2264530" y="1599874"/>
                        <a:pt x="2264726" y="1602679"/>
                      </a:cubicBezTo>
                      <a:lnTo>
                        <a:pt x="2265297" y="1602640"/>
                      </a:lnTo>
                      <a:cubicBezTo>
                        <a:pt x="2276686" y="1729333"/>
                        <a:pt x="2353905" y="1826300"/>
                        <a:pt x="2440641" y="1821655"/>
                      </a:cubicBezTo>
                      <a:cubicBezTo>
                        <a:pt x="2528577" y="1816945"/>
                        <a:pt x="2593802" y="1709530"/>
                        <a:pt x="2587636" y="1580099"/>
                      </a:cubicBezTo>
                      <a:lnTo>
                        <a:pt x="2587937" y="1580078"/>
                      </a:lnTo>
                      <a:lnTo>
                        <a:pt x="2530706" y="761679"/>
                      </a:lnTo>
                      <a:close/>
                      <a:moveTo>
                        <a:pt x="1761700" y="761679"/>
                      </a:moveTo>
                      <a:cubicBezTo>
                        <a:pt x="1761699" y="1032443"/>
                        <a:pt x="1761699" y="1303208"/>
                        <a:pt x="1761698" y="1573972"/>
                      </a:cubicBezTo>
                      <a:lnTo>
                        <a:pt x="1761698" y="1582410"/>
                      </a:lnTo>
                      <a:lnTo>
                        <a:pt x="1762270" y="1582410"/>
                      </a:lnTo>
                      <a:cubicBezTo>
                        <a:pt x="1764795" y="1709590"/>
                        <a:pt x="1835062" y="1811707"/>
                        <a:pt x="1921910" y="1813122"/>
                      </a:cubicBezTo>
                      <a:cubicBezTo>
                        <a:pt x="2009960" y="1814558"/>
                        <a:pt x="2082519" y="1711955"/>
                        <a:pt x="2085398" y="1582410"/>
                      </a:cubicBezTo>
                      <a:lnTo>
                        <a:pt x="2085698" y="1582410"/>
                      </a:lnTo>
                      <a:cubicBezTo>
                        <a:pt x="2085698" y="1308834"/>
                        <a:pt x="2085698" y="1035256"/>
                        <a:pt x="2085696" y="761679"/>
                      </a:cubicBezTo>
                      <a:close/>
                      <a:moveTo>
                        <a:pt x="3411320" y="761678"/>
                      </a:moveTo>
                      <a:lnTo>
                        <a:pt x="3078803" y="761679"/>
                      </a:lnTo>
                      <a:lnTo>
                        <a:pt x="3277545" y="1622538"/>
                      </a:lnTo>
                      <a:lnTo>
                        <a:pt x="3279443" y="1630759"/>
                      </a:lnTo>
                      <a:lnTo>
                        <a:pt x="3280000" y="1630631"/>
                      </a:lnTo>
                      <a:cubicBezTo>
                        <a:pt x="3311069" y="1753983"/>
                        <a:pt x="3402507" y="1837676"/>
                        <a:pt x="3487448" y="1819520"/>
                      </a:cubicBezTo>
                      <a:cubicBezTo>
                        <a:pt x="3573564" y="1801112"/>
                        <a:pt x="3621183" y="1684815"/>
                        <a:pt x="3594846" y="1557943"/>
                      </a:cubicBezTo>
                      <a:lnTo>
                        <a:pt x="3595140" y="1557876"/>
                      </a:lnTo>
                      <a:close/>
                      <a:moveTo>
                        <a:pt x="1633002" y="761678"/>
                      </a:moveTo>
                      <a:lnTo>
                        <a:pt x="1308563" y="761679"/>
                      </a:lnTo>
                      <a:lnTo>
                        <a:pt x="1266057" y="1572672"/>
                      </a:lnTo>
                      <a:lnTo>
                        <a:pt x="1265616" y="1581099"/>
                      </a:lnTo>
                      <a:lnTo>
                        <a:pt x="1266187" y="1581128"/>
                      </a:lnTo>
                      <a:cubicBezTo>
                        <a:pt x="1262052" y="1708267"/>
                        <a:pt x="1326878" y="1813921"/>
                        <a:pt x="1413534" y="1819881"/>
                      </a:cubicBezTo>
                      <a:cubicBezTo>
                        <a:pt x="1501387" y="1825922"/>
                        <a:pt x="1579217" y="1727257"/>
                        <a:pt x="1588872" y="1598040"/>
                      </a:cubicBezTo>
                      <a:lnTo>
                        <a:pt x="1589172" y="1598055"/>
                      </a:lnTo>
                      <a:close/>
                      <a:moveTo>
                        <a:pt x="863949" y="761678"/>
                      </a:moveTo>
                      <a:lnTo>
                        <a:pt x="765078" y="1566901"/>
                      </a:lnTo>
                      <a:lnTo>
                        <a:pt x="764050" y="1575275"/>
                      </a:lnTo>
                      <a:lnTo>
                        <a:pt x="764617" y="1575345"/>
                      </a:lnTo>
                      <a:cubicBezTo>
                        <a:pt x="751624" y="1701884"/>
                        <a:pt x="808922" y="1811803"/>
                        <a:pt x="894951" y="1823794"/>
                      </a:cubicBezTo>
                      <a:cubicBezTo>
                        <a:pt x="982168" y="1835949"/>
                        <a:pt x="1066691" y="1742953"/>
                        <a:pt x="1085336" y="1614724"/>
                      </a:cubicBezTo>
                      <a:lnTo>
                        <a:pt x="1085635" y="1614761"/>
                      </a:lnTo>
                      <a:lnTo>
                        <a:pt x="1190378" y="761679"/>
                      </a:lnTo>
                      <a:close/>
                      <a:moveTo>
                        <a:pt x="295535" y="441623"/>
                      </a:moveTo>
                      <a:lnTo>
                        <a:pt x="3583899" y="441623"/>
                      </a:lnTo>
                      <a:cubicBezTo>
                        <a:pt x="3610412" y="441623"/>
                        <a:pt x="3631905" y="463116"/>
                        <a:pt x="3631905" y="489629"/>
                      </a:cubicBezTo>
                      <a:lnTo>
                        <a:pt x="3631905" y="655863"/>
                      </a:lnTo>
                      <a:lnTo>
                        <a:pt x="3884522" y="1666330"/>
                      </a:lnTo>
                      <a:cubicBezTo>
                        <a:pt x="3909974" y="1748325"/>
                        <a:pt x="3809191" y="1900953"/>
                        <a:pt x="3631905" y="1666330"/>
                      </a:cubicBezTo>
                      <a:lnTo>
                        <a:pt x="3631905" y="3970014"/>
                      </a:lnTo>
                      <a:lnTo>
                        <a:pt x="247529" y="3970014"/>
                      </a:lnTo>
                      <a:lnTo>
                        <a:pt x="247529" y="1768425"/>
                      </a:lnTo>
                      <a:cubicBezTo>
                        <a:pt x="263724" y="1795996"/>
                        <a:pt x="288366" y="1813812"/>
                        <a:pt x="317369" y="1820473"/>
                      </a:cubicBezTo>
                      <a:cubicBezTo>
                        <a:pt x="403196" y="1840184"/>
                        <a:pt x="495502" y="1754908"/>
                        <a:pt x="525251" y="1628793"/>
                      </a:cubicBezTo>
                      <a:lnTo>
                        <a:pt x="525545" y="1628855"/>
                      </a:lnTo>
                      <a:lnTo>
                        <a:pt x="709866" y="761679"/>
                      </a:lnTo>
                      <a:lnTo>
                        <a:pt x="378634" y="761679"/>
                      </a:lnTo>
                      <a:lnTo>
                        <a:pt x="210380" y="1553239"/>
                      </a:lnTo>
                      <a:lnTo>
                        <a:pt x="208625" y="1561492"/>
                      </a:lnTo>
                      <a:lnTo>
                        <a:pt x="209185" y="1561611"/>
                      </a:lnTo>
                      <a:cubicBezTo>
                        <a:pt x="202164" y="1598200"/>
                        <a:pt x="201274" y="1633895"/>
                        <a:pt x="207433" y="1666330"/>
                      </a:cubicBezTo>
                      <a:cubicBezTo>
                        <a:pt x="113985" y="1883037"/>
                        <a:pt x="-32319" y="1816968"/>
                        <a:pt x="6372" y="1666330"/>
                      </a:cubicBezTo>
                      <a:lnTo>
                        <a:pt x="249769" y="692744"/>
                      </a:lnTo>
                      <a:cubicBezTo>
                        <a:pt x="247993" y="689334"/>
                        <a:pt x="247529" y="685546"/>
                        <a:pt x="247529" y="681649"/>
                      </a:cubicBezTo>
                      <a:lnTo>
                        <a:pt x="247529" y="489629"/>
                      </a:lnTo>
                      <a:cubicBezTo>
                        <a:pt x="247529" y="463116"/>
                        <a:pt x="269022" y="441623"/>
                        <a:pt x="295535" y="441623"/>
                      </a:cubicBezTo>
                      <a:close/>
                      <a:moveTo>
                        <a:pt x="307785" y="0"/>
                      </a:moveTo>
                      <a:lnTo>
                        <a:pt x="3571649" y="0"/>
                      </a:lnTo>
                      <a:cubicBezTo>
                        <a:pt x="3604927" y="0"/>
                        <a:pt x="3631905" y="26978"/>
                        <a:pt x="3631905" y="60256"/>
                      </a:cubicBezTo>
                      <a:lnTo>
                        <a:pt x="3631905" y="301273"/>
                      </a:lnTo>
                      <a:cubicBezTo>
                        <a:pt x="3631905" y="334551"/>
                        <a:pt x="3604927" y="361529"/>
                        <a:pt x="3571649" y="361529"/>
                      </a:cubicBezTo>
                      <a:lnTo>
                        <a:pt x="307785" y="361529"/>
                      </a:lnTo>
                      <a:cubicBezTo>
                        <a:pt x="274507" y="361529"/>
                        <a:pt x="247529" y="334551"/>
                        <a:pt x="247529" y="301273"/>
                      </a:cubicBezTo>
                      <a:lnTo>
                        <a:pt x="247529" y="60256"/>
                      </a:lnTo>
                      <a:cubicBezTo>
                        <a:pt x="247529" y="26978"/>
                        <a:pt x="274507" y="0"/>
                        <a:pt x="307785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286">
                    <a:defRPr/>
                  </a:pPr>
                  <a:endParaRPr lang="ko-KR" altLang="en-US" sz="2701" kern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sp>
              <p:nvSpPr>
                <p:cNvPr id="31" name="Isosceles Triangle 3">
                  <a:extLst>
                    <a:ext uri="{FF2B5EF4-FFF2-40B4-BE49-F238E27FC236}">
                      <a16:creationId xmlns:a16="http://schemas.microsoft.com/office/drawing/2014/main" id="{3AAEAC8D-7AEB-4C87-B5A0-78B014A8A5E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229245">
                  <a:off x="2630628" y="1965414"/>
                  <a:ext cx="359661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086" h="3938802">
                      <a:moveTo>
                        <a:pt x="1861742" y="3314001"/>
                      </a:moveTo>
                      <a:cubicBezTo>
                        <a:pt x="1921395" y="3314001"/>
                        <a:pt x="1969754" y="3362360"/>
                        <a:pt x="1969754" y="3422013"/>
                      </a:cubicBezTo>
                      <a:cubicBezTo>
                        <a:pt x="1969754" y="3481666"/>
                        <a:pt x="1921395" y="3530025"/>
                        <a:pt x="1861742" y="3530025"/>
                      </a:cubicBezTo>
                      <a:cubicBezTo>
                        <a:pt x="1802089" y="3530025"/>
                        <a:pt x="1753730" y="3481666"/>
                        <a:pt x="1753730" y="3422013"/>
                      </a:cubicBezTo>
                      <a:cubicBezTo>
                        <a:pt x="1753730" y="3362360"/>
                        <a:pt x="1802089" y="3314001"/>
                        <a:pt x="1861742" y="3314001"/>
                      </a:cubicBezTo>
                      <a:close/>
                      <a:moveTo>
                        <a:pt x="2097646" y="2118753"/>
                      </a:moveTo>
                      <a:lnTo>
                        <a:pt x="2097646" y="2478753"/>
                      </a:lnTo>
                      <a:lnTo>
                        <a:pt x="2457646" y="2478753"/>
                      </a:lnTo>
                      <a:lnTo>
                        <a:pt x="2457646" y="2118753"/>
                      </a:lnTo>
                      <a:close/>
                      <a:moveTo>
                        <a:pt x="1476536" y="2118753"/>
                      </a:moveTo>
                      <a:lnTo>
                        <a:pt x="1476536" y="2478753"/>
                      </a:lnTo>
                      <a:lnTo>
                        <a:pt x="1836536" y="2478753"/>
                      </a:lnTo>
                      <a:lnTo>
                        <a:pt x="1836536" y="2118753"/>
                      </a:lnTo>
                      <a:close/>
                      <a:moveTo>
                        <a:pt x="2097646" y="1539638"/>
                      </a:moveTo>
                      <a:lnTo>
                        <a:pt x="2097646" y="1899638"/>
                      </a:lnTo>
                      <a:lnTo>
                        <a:pt x="2457646" y="1899638"/>
                      </a:lnTo>
                      <a:lnTo>
                        <a:pt x="2457646" y="1539638"/>
                      </a:lnTo>
                      <a:close/>
                      <a:moveTo>
                        <a:pt x="1476536" y="1539638"/>
                      </a:moveTo>
                      <a:lnTo>
                        <a:pt x="1476536" y="1899638"/>
                      </a:lnTo>
                      <a:lnTo>
                        <a:pt x="1836536" y="1899638"/>
                      </a:lnTo>
                      <a:lnTo>
                        <a:pt x="1836536" y="1539638"/>
                      </a:lnTo>
                      <a:close/>
                      <a:moveTo>
                        <a:pt x="1989788" y="770570"/>
                      </a:moveTo>
                      <a:lnTo>
                        <a:pt x="3429788" y="1850570"/>
                      </a:lnTo>
                      <a:lnTo>
                        <a:pt x="3430108" y="1850570"/>
                      </a:lnTo>
                      <a:lnTo>
                        <a:pt x="3430108" y="3938802"/>
                      </a:lnTo>
                      <a:lnTo>
                        <a:pt x="2265771" y="3938802"/>
                      </a:lnTo>
                      <a:lnTo>
                        <a:pt x="2265771" y="2786674"/>
                      </a:lnTo>
                      <a:lnTo>
                        <a:pt x="1669844" y="2786674"/>
                      </a:lnTo>
                      <a:lnTo>
                        <a:pt x="1669844" y="3938802"/>
                      </a:lnTo>
                      <a:lnTo>
                        <a:pt x="549788" y="3938802"/>
                      </a:lnTo>
                      <a:lnTo>
                        <a:pt x="549788" y="1850570"/>
                      </a:lnTo>
                      <a:close/>
                      <a:moveTo>
                        <a:pt x="1969233" y="1003"/>
                      </a:moveTo>
                      <a:cubicBezTo>
                        <a:pt x="1995162" y="-2644"/>
                        <a:pt x="2022483" y="3601"/>
                        <a:pt x="2045048" y="20601"/>
                      </a:cubicBezTo>
                      <a:lnTo>
                        <a:pt x="3894333" y="1413834"/>
                      </a:lnTo>
                      <a:cubicBezTo>
                        <a:pt x="3939464" y="1447835"/>
                        <a:pt x="3948486" y="1511986"/>
                        <a:pt x="3914485" y="1557117"/>
                      </a:cubicBezTo>
                      <a:lnTo>
                        <a:pt x="3756006" y="1767472"/>
                      </a:lnTo>
                      <a:cubicBezTo>
                        <a:pt x="3722004" y="1812603"/>
                        <a:pt x="3657854" y="1821626"/>
                        <a:pt x="3612722" y="1787625"/>
                      </a:cubicBezTo>
                      <a:lnTo>
                        <a:pt x="1967544" y="548164"/>
                      </a:lnTo>
                      <a:lnTo>
                        <a:pt x="322364" y="1787626"/>
                      </a:lnTo>
                      <a:cubicBezTo>
                        <a:pt x="277233" y="1821627"/>
                        <a:pt x="213082" y="1812604"/>
                        <a:pt x="179080" y="1767473"/>
                      </a:cubicBezTo>
                      <a:lnTo>
                        <a:pt x="20601" y="1557118"/>
                      </a:lnTo>
                      <a:cubicBezTo>
                        <a:pt x="-13400" y="1511987"/>
                        <a:pt x="-4378" y="1447836"/>
                        <a:pt x="40754" y="1413835"/>
                      </a:cubicBezTo>
                      <a:lnTo>
                        <a:pt x="1890038" y="20602"/>
                      </a:lnTo>
                      <a:cubicBezTo>
                        <a:pt x="1912604" y="3602"/>
                        <a:pt x="1939924" y="-2643"/>
                        <a:pt x="1965854" y="1004"/>
                      </a:cubicBezTo>
                      <a:lnTo>
                        <a:pt x="1967542" y="1586"/>
                      </a:lnTo>
                      <a:cubicBezTo>
                        <a:pt x="1968071" y="1171"/>
                        <a:pt x="1968652" y="1085"/>
                        <a:pt x="1969233" y="1003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286">
                    <a:defRPr/>
                  </a:pPr>
                  <a:endParaRPr lang="ko-KR" altLang="en-US" sz="2701" kern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E7E50B1-7FE6-4D56-9067-DFA6EC770E13}"/>
                  </a:ext>
                </a:extLst>
              </p:cNvPr>
              <p:cNvGrpSpPr/>
              <p:nvPr/>
            </p:nvGrpSpPr>
            <p:grpSpPr>
              <a:xfrm rot="15054074">
                <a:off x="-267551" y="3562253"/>
                <a:ext cx="2125623" cy="852218"/>
                <a:chOff x="926950" y="1617134"/>
                <a:chExt cx="2125623" cy="852218"/>
              </a:xfrm>
              <a:grpFill/>
            </p:grpSpPr>
            <p:sp>
              <p:nvSpPr>
                <p:cNvPr id="22" name="Rectangle 14">
                  <a:extLst>
                    <a:ext uri="{FF2B5EF4-FFF2-40B4-BE49-F238E27FC236}">
                      <a16:creationId xmlns:a16="http://schemas.microsoft.com/office/drawing/2014/main" id="{0F0BCAC9-5FE0-423D-8B36-7EFC6178F69D}"/>
                    </a:ext>
                  </a:extLst>
                </p:cNvPr>
                <p:cNvSpPr/>
                <p:nvPr/>
              </p:nvSpPr>
              <p:spPr>
                <a:xfrm rot="19949266">
                  <a:off x="1199615" y="1717912"/>
                  <a:ext cx="531261" cy="531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2192" h="3931865">
                      <a:moveTo>
                        <a:pt x="2826148" y="3448804"/>
                      </a:moveTo>
                      <a:lnTo>
                        <a:pt x="2826148" y="3556804"/>
                      </a:lnTo>
                      <a:lnTo>
                        <a:pt x="3042148" y="3556804"/>
                      </a:lnTo>
                      <a:lnTo>
                        <a:pt x="3042148" y="3448804"/>
                      </a:lnTo>
                      <a:close/>
                      <a:moveTo>
                        <a:pt x="890988" y="3448804"/>
                      </a:moveTo>
                      <a:lnTo>
                        <a:pt x="890988" y="3556804"/>
                      </a:lnTo>
                      <a:lnTo>
                        <a:pt x="1106988" y="3556804"/>
                      </a:lnTo>
                      <a:lnTo>
                        <a:pt x="1106988" y="3448804"/>
                      </a:lnTo>
                      <a:close/>
                      <a:moveTo>
                        <a:pt x="3528192" y="3439467"/>
                      </a:moveTo>
                      <a:lnTo>
                        <a:pt x="3528192" y="3547467"/>
                      </a:lnTo>
                      <a:lnTo>
                        <a:pt x="3744192" y="3547467"/>
                      </a:lnTo>
                      <a:lnTo>
                        <a:pt x="3744192" y="3439467"/>
                      </a:lnTo>
                      <a:close/>
                      <a:moveTo>
                        <a:pt x="198000" y="3439467"/>
                      </a:moveTo>
                      <a:lnTo>
                        <a:pt x="198000" y="3547467"/>
                      </a:lnTo>
                      <a:lnTo>
                        <a:pt x="414000" y="3547467"/>
                      </a:lnTo>
                      <a:lnTo>
                        <a:pt x="414000" y="3439467"/>
                      </a:lnTo>
                      <a:close/>
                      <a:moveTo>
                        <a:pt x="2826148" y="3206154"/>
                      </a:moveTo>
                      <a:lnTo>
                        <a:pt x="2826148" y="3314154"/>
                      </a:lnTo>
                      <a:lnTo>
                        <a:pt x="3042148" y="3314154"/>
                      </a:lnTo>
                      <a:lnTo>
                        <a:pt x="3042148" y="3206154"/>
                      </a:lnTo>
                      <a:close/>
                      <a:moveTo>
                        <a:pt x="890988" y="3206154"/>
                      </a:moveTo>
                      <a:lnTo>
                        <a:pt x="890988" y="3314154"/>
                      </a:lnTo>
                      <a:lnTo>
                        <a:pt x="1106988" y="3314154"/>
                      </a:lnTo>
                      <a:lnTo>
                        <a:pt x="1106988" y="3206154"/>
                      </a:lnTo>
                      <a:close/>
                      <a:moveTo>
                        <a:pt x="3528192" y="3196817"/>
                      </a:moveTo>
                      <a:lnTo>
                        <a:pt x="3528192" y="3304817"/>
                      </a:lnTo>
                      <a:lnTo>
                        <a:pt x="3744192" y="3304817"/>
                      </a:lnTo>
                      <a:lnTo>
                        <a:pt x="3744192" y="3196817"/>
                      </a:lnTo>
                      <a:close/>
                      <a:moveTo>
                        <a:pt x="198000" y="3196817"/>
                      </a:moveTo>
                      <a:lnTo>
                        <a:pt x="198000" y="3304817"/>
                      </a:lnTo>
                      <a:lnTo>
                        <a:pt x="414000" y="3304817"/>
                      </a:lnTo>
                      <a:lnTo>
                        <a:pt x="414000" y="3196817"/>
                      </a:lnTo>
                      <a:close/>
                      <a:moveTo>
                        <a:pt x="2070064" y="3046635"/>
                      </a:moveTo>
                      <a:lnTo>
                        <a:pt x="2070064" y="3154635"/>
                      </a:lnTo>
                      <a:lnTo>
                        <a:pt x="2286064" y="3154635"/>
                      </a:lnTo>
                      <a:lnTo>
                        <a:pt x="2286064" y="3046635"/>
                      </a:lnTo>
                      <a:close/>
                      <a:moveTo>
                        <a:pt x="1638016" y="3037298"/>
                      </a:moveTo>
                      <a:lnTo>
                        <a:pt x="1638016" y="3145298"/>
                      </a:lnTo>
                      <a:lnTo>
                        <a:pt x="1854016" y="3145298"/>
                      </a:lnTo>
                      <a:lnTo>
                        <a:pt x="1854016" y="3037298"/>
                      </a:lnTo>
                      <a:close/>
                      <a:moveTo>
                        <a:pt x="2826148" y="2963504"/>
                      </a:moveTo>
                      <a:lnTo>
                        <a:pt x="2826148" y="3071504"/>
                      </a:lnTo>
                      <a:lnTo>
                        <a:pt x="3042148" y="3071504"/>
                      </a:lnTo>
                      <a:lnTo>
                        <a:pt x="3042148" y="2963504"/>
                      </a:lnTo>
                      <a:close/>
                      <a:moveTo>
                        <a:pt x="890988" y="2963504"/>
                      </a:moveTo>
                      <a:lnTo>
                        <a:pt x="890988" y="3071504"/>
                      </a:lnTo>
                      <a:lnTo>
                        <a:pt x="1106988" y="3071504"/>
                      </a:lnTo>
                      <a:lnTo>
                        <a:pt x="1106988" y="2963504"/>
                      </a:lnTo>
                      <a:close/>
                      <a:moveTo>
                        <a:pt x="3528192" y="2954167"/>
                      </a:moveTo>
                      <a:lnTo>
                        <a:pt x="3528192" y="3062167"/>
                      </a:lnTo>
                      <a:lnTo>
                        <a:pt x="3744192" y="3062167"/>
                      </a:lnTo>
                      <a:lnTo>
                        <a:pt x="3744192" y="2954167"/>
                      </a:lnTo>
                      <a:close/>
                      <a:moveTo>
                        <a:pt x="198000" y="2954167"/>
                      </a:moveTo>
                      <a:lnTo>
                        <a:pt x="198000" y="3062167"/>
                      </a:lnTo>
                      <a:lnTo>
                        <a:pt x="414000" y="3062167"/>
                      </a:lnTo>
                      <a:lnTo>
                        <a:pt x="414000" y="2954167"/>
                      </a:lnTo>
                      <a:close/>
                      <a:moveTo>
                        <a:pt x="2070064" y="2803981"/>
                      </a:moveTo>
                      <a:lnTo>
                        <a:pt x="2070064" y="2911981"/>
                      </a:lnTo>
                      <a:lnTo>
                        <a:pt x="2286064" y="2911981"/>
                      </a:lnTo>
                      <a:lnTo>
                        <a:pt x="2286064" y="2803981"/>
                      </a:lnTo>
                      <a:close/>
                      <a:moveTo>
                        <a:pt x="1638016" y="2794644"/>
                      </a:moveTo>
                      <a:lnTo>
                        <a:pt x="1638016" y="2902644"/>
                      </a:lnTo>
                      <a:lnTo>
                        <a:pt x="1854016" y="2902644"/>
                      </a:lnTo>
                      <a:lnTo>
                        <a:pt x="1854016" y="2794644"/>
                      </a:lnTo>
                      <a:close/>
                      <a:moveTo>
                        <a:pt x="2826148" y="2720854"/>
                      </a:moveTo>
                      <a:lnTo>
                        <a:pt x="2826148" y="2828854"/>
                      </a:lnTo>
                      <a:lnTo>
                        <a:pt x="3042148" y="2828854"/>
                      </a:lnTo>
                      <a:lnTo>
                        <a:pt x="3042148" y="2720854"/>
                      </a:lnTo>
                      <a:close/>
                      <a:moveTo>
                        <a:pt x="890988" y="2720854"/>
                      </a:moveTo>
                      <a:lnTo>
                        <a:pt x="890988" y="2828854"/>
                      </a:lnTo>
                      <a:lnTo>
                        <a:pt x="1106988" y="2828854"/>
                      </a:lnTo>
                      <a:lnTo>
                        <a:pt x="1106988" y="2720854"/>
                      </a:lnTo>
                      <a:close/>
                      <a:moveTo>
                        <a:pt x="3528192" y="2711517"/>
                      </a:moveTo>
                      <a:lnTo>
                        <a:pt x="3528192" y="2819517"/>
                      </a:lnTo>
                      <a:lnTo>
                        <a:pt x="3744192" y="2819517"/>
                      </a:lnTo>
                      <a:lnTo>
                        <a:pt x="3744192" y="2711517"/>
                      </a:lnTo>
                      <a:close/>
                      <a:moveTo>
                        <a:pt x="198000" y="2711517"/>
                      </a:moveTo>
                      <a:lnTo>
                        <a:pt x="198000" y="2819517"/>
                      </a:lnTo>
                      <a:lnTo>
                        <a:pt x="414000" y="2819517"/>
                      </a:lnTo>
                      <a:lnTo>
                        <a:pt x="414000" y="2711517"/>
                      </a:lnTo>
                      <a:close/>
                      <a:moveTo>
                        <a:pt x="2070064" y="2561331"/>
                      </a:moveTo>
                      <a:lnTo>
                        <a:pt x="2070064" y="2669331"/>
                      </a:lnTo>
                      <a:lnTo>
                        <a:pt x="2286064" y="2669331"/>
                      </a:lnTo>
                      <a:lnTo>
                        <a:pt x="2286064" y="2561331"/>
                      </a:lnTo>
                      <a:close/>
                      <a:moveTo>
                        <a:pt x="1638016" y="2551994"/>
                      </a:moveTo>
                      <a:lnTo>
                        <a:pt x="1638016" y="2659994"/>
                      </a:lnTo>
                      <a:lnTo>
                        <a:pt x="1854016" y="2659994"/>
                      </a:lnTo>
                      <a:lnTo>
                        <a:pt x="1854016" y="2551994"/>
                      </a:lnTo>
                      <a:close/>
                      <a:moveTo>
                        <a:pt x="2826148" y="2478204"/>
                      </a:moveTo>
                      <a:lnTo>
                        <a:pt x="2826148" y="2586204"/>
                      </a:lnTo>
                      <a:lnTo>
                        <a:pt x="3042148" y="2586204"/>
                      </a:lnTo>
                      <a:lnTo>
                        <a:pt x="3042148" y="2478204"/>
                      </a:lnTo>
                      <a:close/>
                      <a:moveTo>
                        <a:pt x="890988" y="2478204"/>
                      </a:moveTo>
                      <a:lnTo>
                        <a:pt x="890988" y="2586204"/>
                      </a:lnTo>
                      <a:lnTo>
                        <a:pt x="1106988" y="2586204"/>
                      </a:lnTo>
                      <a:lnTo>
                        <a:pt x="1106988" y="2478204"/>
                      </a:lnTo>
                      <a:close/>
                      <a:moveTo>
                        <a:pt x="3528192" y="2468867"/>
                      </a:moveTo>
                      <a:lnTo>
                        <a:pt x="3528192" y="2576867"/>
                      </a:lnTo>
                      <a:lnTo>
                        <a:pt x="3744192" y="2576867"/>
                      </a:lnTo>
                      <a:lnTo>
                        <a:pt x="3744192" y="2468867"/>
                      </a:lnTo>
                      <a:close/>
                      <a:moveTo>
                        <a:pt x="198000" y="2468867"/>
                      </a:moveTo>
                      <a:lnTo>
                        <a:pt x="198000" y="2576867"/>
                      </a:lnTo>
                      <a:lnTo>
                        <a:pt x="414000" y="2576867"/>
                      </a:lnTo>
                      <a:lnTo>
                        <a:pt x="414000" y="2468867"/>
                      </a:lnTo>
                      <a:close/>
                      <a:moveTo>
                        <a:pt x="2070064" y="2318681"/>
                      </a:moveTo>
                      <a:lnTo>
                        <a:pt x="2070064" y="2426681"/>
                      </a:lnTo>
                      <a:lnTo>
                        <a:pt x="2286064" y="2426681"/>
                      </a:lnTo>
                      <a:lnTo>
                        <a:pt x="2286064" y="2318681"/>
                      </a:lnTo>
                      <a:close/>
                      <a:moveTo>
                        <a:pt x="1638016" y="2309344"/>
                      </a:moveTo>
                      <a:lnTo>
                        <a:pt x="1638016" y="2417344"/>
                      </a:lnTo>
                      <a:lnTo>
                        <a:pt x="1854016" y="2417344"/>
                      </a:lnTo>
                      <a:lnTo>
                        <a:pt x="1854016" y="2309344"/>
                      </a:lnTo>
                      <a:close/>
                      <a:moveTo>
                        <a:pt x="2826148" y="2235554"/>
                      </a:moveTo>
                      <a:lnTo>
                        <a:pt x="2826148" y="2343554"/>
                      </a:lnTo>
                      <a:lnTo>
                        <a:pt x="3042148" y="2343554"/>
                      </a:lnTo>
                      <a:lnTo>
                        <a:pt x="3042148" y="2235554"/>
                      </a:lnTo>
                      <a:close/>
                      <a:moveTo>
                        <a:pt x="890988" y="2235554"/>
                      </a:moveTo>
                      <a:lnTo>
                        <a:pt x="890988" y="2343554"/>
                      </a:lnTo>
                      <a:lnTo>
                        <a:pt x="1106988" y="2343554"/>
                      </a:lnTo>
                      <a:lnTo>
                        <a:pt x="1106988" y="2235554"/>
                      </a:lnTo>
                      <a:close/>
                      <a:moveTo>
                        <a:pt x="3528192" y="2226217"/>
                      </a:moveTo>
                      <a:lnTo>
                        <a:pt x="3528192" y="2334217"/>
                      </a:lnTo>
                      <a:lnTo>
                        <a:pt x="3744192" y="2334217"/>
                      </a:lnTo>
                      <a:lnTo>
                        <a:pt x="3744192" y="2226217"/>
                      </a:lnTo>
                      <a:close/>
                      <a:moveTo>
                        <a:pt x="198000" y="2226217"/>
                      </a:moveTo>
                      <a:lnTo>
                        <a:pt x="198000" y="2334217"/>
                      </a:lnTo>
                      <a:lnTo>
                        <a:pt x="414000" y="2334217"/>
                      </a:lnTo>
                      <a:lnTo>
                        <a:pt x="414000" y="2226217"/>
                      </a:lnTo>
                      <a:close/>
                      <a:moveTo>
                        <a:pt x="2070064" y="2076031"/>
                      </a:moveTo>
                      <a:lnTo>
                        <a:pt x="2070064" y="2184031"/>
                      </a:lnTo>
                      <a:lnTo>
                        <a:pt x="2286064" y="2184031"/>
                      </a:lnTo>
                      <a:lnTo>
                        <a:pt x="2286064" y="2076031"/>
                      </a:lnTo>
                      <a:close/>
                      <a:moveTo>
                        <a:pt x="1638016" y="2066694"/>
                      </a:moveTo>
                      <a:lnTo>
                        <a:pt x="1638016" y="2174694"/>
                      </a:lnTo>
                      <a:lnTo>
                        <a:pt x="1854016" y="2174694"/>
                      </a:lnTo>
                      <a:lnTo>
                        <a:pt x="1854016" y="2066694"/>
                      </a:lnTo>
                      <a:close/>
                      <a:moveTo>
                        <a:pt x="2826148" y="1992904"/>
                      </a:moveTo>
                      <a:lnTo>
                        <a:pt x="2826148" y="2100904"/>
                      </a:lnTo>
                      <a:lnTo>
                        <a:pt x="3042148" y="2100904"/>
                      </a:lnTo>
                      <a:lnTo>
                        <a:pt x="3042148" y="1992904"/>
                      </a:lnTo>
                      <a:close/>
                      <a:moveTo>
                        <a:pt x="890988" y="1992904"/>
                      </a:moveTo>
                      <a:lnTo>
                        <a:pt x="890988" y="2100904"/>
                      </a:lnTo>
                      <a:lnTo>
                        <a:pt x="1106988" y="2100904"/>
                      </a:lnTo>
                      <a:lnTo>
                        <a:pt x="1106988" y="1992904"/>
                      </a:lnTo>
                      <a:close/>
                      <a:moveTo>
                        <a:pt x="3528192" y="1983567"/>
                      </a:moveTo>
                      <a:lnTo>
                        <a:pt x="3528192" y="2091567"/>
                      </a:lnTo>
                      <a:lnTo>
                        <a:pt x="3744192" y="2091567"/>
                      </a:lnTo>
                      <a:lnTo>
                        <a:pt x="3744192" y="1983567"/>
                      </a:lnTo>
                      <a:close/>
                      <a:moveTo>
                        <a:pt x="198000" y="1983567"/>
                      </a:moveTo>
                      <a:lnTo>
                        <a:pt x="198000" y="2091567"/>
                      </a:lnTo>
                      <a:lnTo>
                        <a:pt x="414000" y="2091567"/>
                      </a:lnTo>
                      <a:lnTo>
                        <a:pt x="414000" y="1983567"/>
                      </a:lnTo>
                      <a:close/>
                      <a:moveTo>
                        <a:pt x="2070064" y="1833381"/>
                      </a:moveTo>
                      <a:lnTo>
                        <a:pt x="2070064" y="1941381"/>
                      </a:lnTo>
                      <a:lnTo>
                        <a:pt x="2286064" y="1941381"/>
                      </a:lnTo>
                      <a:lnTo>
                        <a:pt x="2286064" y="1833381"/>
                      </a:lnTo>
                      <a:close/>
                      <a:moveTo>
                        <a:pt x="1638016" y="1824044"/>
                      </a:moveTo>
                      <a:lnTo>
                        <a:pt x="1638016" y="1932044"/>
                      </a:lnTo>
                      <a:lnTo>
                        <a:pt x="1854016" y="1932044"/>
                      </a:lnTo>
                      <a:lnTo>
                        <a:pt x="1854016" y="1824044"/>
                      </a:lnTo>
                      <a:close/>
                      <a:moveTo>
                        <a:pt x="2826148" y="1750254"/>
                      </a:moveTo>
                      <a:lnTo>
                        <a:pt x="2826148" y="1858254"/>
                      </a:lnTo>
                      <a:lnTo>
                        <a:pt x="3042148" y="1858254"/>
                      </a:lnTo>
                      <a:lnTo>
                        <a:pt x="3042148" y="1750254"/>
                      </a:lnTo>
                      <a:close/>
                      <a:moveTo>
                        <a:pt x="890988" y="1750254"/>
                      </a:moveTo>
                      <a:lnTo>
                        <a:pt x="890988" y="1858254"/>
                      </a:lnTo>
                      <a:lnTo>
                        <a:pt x="1106988" y="1858254"/>
                      </a:lnTo>
                      <a:lnTo>
                        <a:pt x="1106988" y="1750254"/>
                      </a:lnTo>
                      <a:close/>
                      <a:moveTo>
                        <a:pt x="3528192" y="1740917"/>
                      </a:moveTo>
                      <a:lnTo>
                        <a:pt x="3528192" y="1848917"/>
                      </a:lnTo>
                      <a:lnTo>
                        <a:pt x="3744192" y="1848917"/>
                      </a:lnTo>
                      <a:lnTo>
                        <a:pt x="3744192" y="1740917"/>
                      </a:lnTo>
                      <a:close/>
                      <a:moveTo>
                        <a:pt x="198000" y="1740917"/>
                      </a:moveTo>
                      <a:lnTo>
                        <a:pt x="198000" y="1848917"/>
                      </a:lnTo>
                      <a:lnTo>
                        <a:pt x="414000" y="1848917"/>
                      </a:lnTo>
                      <a:lnTo>
                        <a:pt x="414000" y="1740917"/>
                      </a:lnTo>
                      <a:close/>
                      <a:moveTo>
                        <a:pt x="2070064" y="1590731"/>
                      </a:moveTo>
                      <a:lnTo>
                        <a:pt x="2070064" y="1698731"/>
                      </a:lnTo>
                      <a:lnTo>
                        <a:pt x="2286064" y="1698731"/>
                      </a:lnTo>
                      <a:lnTo>
                        <a:pt x="2286064" y="1590731"/>
                      </a:lnTo>
                      <a:close/>
                      <a:moveTo>
                        <a:pt x="1638016" y="1581394"/>
                      </a:moveTo>
                      <a:lnTo>
                        <a:pt x="1638016" y="1689394"/>
                      </a:lnTo>
                      <a:lnTo>
                        <a:pt x="1854016" y="1689394"/>
                      </a:lnTo>
                      <a:lnTo>
                        <a:pt x="1854016" y="1581394"/>
                      </a:lnTo>
                      <a:close/>
                      <a:moveTo>
                        <a:pt x="3330192" y="1507604"/>
                      </a:moveTo>
                      <a:lnTo>
                        <a:pt x="3942192" y="1507604"/>
                      </a:lnTo>
                      <a:lnTo>
                        <a:pt x="3942192" y="3931865"/>
                      </a:lnTo>
                      <a:lnTo>
                        <a:pt x="3330192" y="3931865"/>
                      </a:lnTo>
                      <a:close/>
                      <a:moveTo>
                        <a:pt x="2826148" y="1507604"/>
                      </a:moveTo>
                      <a:lnTo>
                        <a:pt x="2826148" y="1615604"/>
                      </a:lnTo>
                      <a:lnTo>
                        <a:pt x="3042148" y="1615604"/>
                      </a:lnTo>
                      <a:lnTo>
                        <a:pt x="3042148" y="1507604"/>
                      </a:lnTo>
                      <a:close/>
                      <a:moveTo>
                        <a:pt x="890988" y="1507604"/>
                      </a:moveTo>
                      <a:lnTo>
                        <a:pt x="890988" y="1615604"/>
                      </a:lnTo>
                      <a:lnTo>
                        <a:pt x="1106988" y="1615604"/>
                      </a:lnTo>
                      <a:lnTo>
                        <a:pt x="1106988" y="1507604"/>
                      </a:lnTo>
                      <a:close/>
                      <a:moveTo>
                        <a:pt x="0" y="1507604"/>
                      </a:moveTo>
                      <a:lnTo>
                        <a:pt x="612000" y="1507604"/>
                      </a:lnTo>
                      <a:lnTo>
                        <a:pt x="612000" y="3931865"/>
                      </a:lnTo>
                      <a:lnTo>
                        <a:pt x="0" y="3931865"/>
                      </a:lnTo>
                      <a:close/>
                      <a:moveTo>
                        <a:pt x="2070064" y="1348081"/>
                      </a:moveTo>
                      <a:lnTo>
                        <a:pt x="2070064" y="1456081"/>
                      </a:lnTo>
                      <a:lnTo>
                        <a:pt x="2286064" y="1456081"/>
                      </a:lnTo>
                      <a:lnTo>
                        <a:pt x="2286064" y="1348081"/>
                      </a:lnTo>
                      <a:close/>
                      <a:moveTo>
                        <a:pt x="1638016" y="1338744"/>
                      </a:moveTo>
                      <a:lnTo>
                        <a:pt x="1638016" y="1446744"/>
                      </a:lnTo>
                      <a:lnTo>
                        <a:pt x="1854016" y="1446744"/>
                      </a:lnTo>
                      <a:lnTo>
                        <a:pt x="1854016" y="1338744"/>
                      </a:lnTo>
                      <a:close/>
                      <a:moveTo>
                        <a:pt x="2628148" y="1267865"/>
                      </a:moveTo>
                      <a:lnTo>
                        <a:pt x="3240148" y="1267865"/>
                      </a:lnTo>
                      <a:lnTo>
                        <a:pt x="3240148" y="3931865"/>
                      </a:lnTo>
                      <a:lnTo>
                        <a:pt x="2628148" y="3931865"/>
                      </a:lnTo>
                      <a:close/>
                      <a:moveTo>
                        <a:pt x="692988" y="1267865"/>
                      </a:moveTo>
                      <a:lnTo>
                        <a:pt x="1304988" y="1267865"/>
                      </a:lnTo>
                      <a:lnTo>
                        <a:pt x="1304988" y="3931865"/>
                      </a:lnTo>
                      <a:lnTo>
                        <a:pt x="692988" y="3931865"/>
                      </a:lnTo>
                      <a:close/>
                      <a:moveTo>
                        <a:pt x="2070064" y="1105431"/>
                      </a:moveTo>
                      <a:lnTo>
                        <a:pt x="2070064" y="1213431"/>
                      </a:lnTo>
                      <a:lnTo>
                        <a:pt x="2286064" y="1213431"/>
                      </a:lnTo>
                      <a:lnTo>
                        <a:pt x="2286064" y="1105431"/>
                      </a:lnTo>
                      <a:close/>
                      <a:moveTo>
                        <a:pt x="1638016" y="1096094"/>
                      </a:moveTo>
                      <a:lnTo>
                        <a:pt x="1638016" y="1204094"/>
                      </a:lnTo>
                      <a:lnTo>
                        <a:pt x="1854016" y="1204094"/>
                      </a:lnTo>
                      <a:lnTo>
                        <a:pt x="1854016" y="1096094"/>
                      </a:lnTo>
                      <a:close/>
                      <a:moveTo>
                        <a:pt x="2070064" y="862781"/>
                      </a:moveTo>
                      <a:lnTo>
                        <a:pt x="2070064" y="970781"/>
                      </a:lnTo>
                      <a:lnTo>
                        <a:pt x="2286064" y="970781"/>
                      </a:lnTo>
                      <a:lnTo>
                        <a:pt x="2286064" y="862781"/>
                      </a:lnTo>
                      <a:close/>
                      <a:moveTo>
                        <a:pt x="1638016" y="853444"/>
                      </a:moveTo>
                      <a:lnTo>
                        <a:pt x="1638016" y="961444"/>
                      </a:lnTo>
                      <a:lnTo>
                        <a:pt x="1854016" y="961444"/>
                      </a:lnTo>
                      <a:lnTo>
                        <a:pt x="1854016" y="853444"/>
                      </a:lnTo>
                      <a:close/>
                      <a:moveTo>
                        <a:pt x="1883174" y="0"/>
                      </a:moveTo>
                      <a:lnTo>
                        <a:pt x="2040907" y="0"/>
                      </a:lnTo>
                      <a:lnTo>
                        <a:pt x="2040907" y="355600"/>
                      </a:lnTo>
                      <a:lnTo>
                        <a:pt x="2178064" y="355600"/>
                      </a:lnTo>
                      <a:lnTo>
                        <a:pt x="2178064" y="596007"/>
                      </a:lnTo>
                      <a:lnTo>
                        <a:pt x="2538104" y="596007"/>
                      </a:lnTo>
                      <a:lnTo>
                        <a:pt x="2538104" y="3931865"/>
                      </a:lnTo>
                      <a:lnTo>
                        <a:pt x="2142040" y="3931865"/>
                      </a:lnTo>
                      <a:lnTo>
                        <a:pt x="2142040" y="3291036"/>
                      </a:lnTo>
                      <a:lnTo>
                        <a:pt x="1782040" y="3291036"/>
                      </a:lnTo>
                      <a:lnTo>
                        <a:pt x="1782040" y="3931865"/>
                      </a:lnTo>
                      <a:lnTo>
                        <a:pt x="1385976" y="3931865"/>
                      </a:lnTo>
                      <a:lnTo>
                        <a:pt x="1385976" y="596007"/>
                      </a:lnTo>
                      <a:lnTo>
                        <a:pt x="1746016" y="596007"/>
                      </a:lnTo>
                      <a:lnTo>
                        <a:pt x="1746016" y="355600"/>
                      </a:lnTo>
                      <a:lnTo>
                        <a:pt x="1883174" y="35560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286">
                    <a:defRPr/>
                  </a:pPr>
                  <a:endParaRPr lang="ko-KR" altLang="en-US" sz="2701" kern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sp>
              <p:nvSpPr>
                <p:cNvPr id="23" name="Right Triangle 13">
                  <a:extLst>
                    <a:ext uri="{FF2B5EF4-FFF2-40B4-BE49-F238E27FC236}">
                      <a16:creationId xmlns:a16="http://schemas.microsoft.com/office/drawing/2014/main" id="{4B6C8621-41BD-41F6-B5E3-9506DF93B807}"/>
                    </a:ext>
                  </a:extLst>
                </p:cNvPr>
                <p:cNvSpPr/>
                <p:nvPr/>
              </p:nvSpPr>
              <p:spPr>
                <a:xfrm>
                  <a:off x="1823542" y="1617134"/>
                  <a:ext cx="504056" cy="504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32" h="3921971">
                      <a:moveTo>
                        <a:pt x="3379043" y="3254688"/>
                      </a:moveTo>
                      <a:lnTo>
                        <a:pt x="3379043" y="3462328"/>
                      </a:lnTo>
                      <a:lnTo>
                        <a:pt x="3628183" y="3462328"/>
                      </a:lnTo>
                      <a:lnTo>
                        <a:pt x="3628183" y="3254688"/>
                      </a:lnTo>
                      <a:close/>
                      <a:moveTo>
                        <a:pt x="2945132" y="3254688"/>
                      </a:moveTo>
                      <a:lnTo>
                        <a:pt x="2945132" y="3462328"/>
                      </a:lnTo>
                      <a:lnTo>
                        <a:pt x="3194272" y="3462328"/>
                      </a:lnTo>
                      <a:lnTo>
                        <a:pt x="3194272" y="3254688"/>
                      </a:lnTo>
                      <a:close/>
                      <a:moveTo>
                        <a:pt x="2514947" y="3254688"/>
                      </a:moveTo>
                      <a:lnTo>
                        <a:pt x="2514947" y="3462328"/>
                      </a:lnTo>
                      <a:lnTo>
                        <a:pt x="2764087" y="3462328"/>
                      </a:lnTo>
                      <a:lnTo>
                        <a:pt x="2764087" y="3254688"/>
                      </a:lnTo>
                      <a:close/>
                      <a:moveTo>
                        <a:pt x="3379043" y="2864535"/>
                      </a:moveTo>
                      <a:lnTo>
                        <a:pt x="3379043" y="3072175"/>
                      </a:lnTo>
                      <a:lnTo>
                        <a:pt x="3628183" y="3072175"/>
                      </a:lnTo>
                      <a:lnTo>
                        <a:pt x="3628183" y="2864535"/>
                      </a:lnTo>
                      <a:close/>
                      <a:moveTo>
                        <a:pt x="2945132" y="2864535"/>
                      </a:moveTo>
                      <a:lnTo>
                        <a:pt x="2945132" y="3072175"/>
                      </a:lnTo>
                      <a:lnTo>
                        <a:pt x="3194272" y="3072175"/>
                      </a:lnTo>
                      <a:lnTo>
                        <a:pt x="3194272" y="2864535"/>
                      </a:lnTo>
                      <a:close/>
                      <a:moveTo>
                        <a:pt x="2514947" y="2864535"/>
                      </a:moveTo>
                      <a:lnTo>
                        <a:pt x="2514947" y="3072175"/>
                      </a:lnTo>
                      <a:lnTo>
                        <a:pt x="2764087" y="3072175"/>
                      </a:lnTo>
                      <a:lnTo>
                        <a:pt x="2764087" y="2864535"/>
                      </a:lnTo>
                      <a:close/>
                      <a:moveTo>
                        <a:pt x="1945832" y="2577619"/>
                      </a:moveTo>
                      <a:lnTo>
                        <a:pt x="1945832" y="2937659"/>
                      </a:lnTo>
                      <a:lnTo>
                        <a:pt x="2124754" y="2937659"/>
                      </a:lnTo>
                      <a:lnTo>
                        <a:pt x="2124754" y="2577619"/>
                      </a:lnTo>
                      <a:close/>
                      <a:moveTo>
                        <a:pt x="1531681" y="2577619"/>
                      </a:moveTo>
                      <a:lnTo>
                        <a:pt x="1531681" y="2937659"/>
                      </a:lnTo>
                      <a:lnTo>
                        <a:pt x="1710603" y="2937659"/>
                      </a:lnTo>
                      <a:lnTo>
                        <a:pt x="1710603" y="2577619"/>
                      </a:lnTo>
                      <a:close/>
                      <a:moveTo>
                        <a:pt x="1117528" y="2577619"/>
                      </a:moveTo>
                      <a:lnTo>
                        <a:pt x="1117528" y="2937659"/>
                      </a:lnTo>
                      <a:lnTo>
                        <a:pt x="1296450" y="2937659"/>
                      </a:lnTo>
                      <a:lnTo>
                        <a:pt x="1296450" y="2577619"/>
                      </a:lnTo>
                      <a:close/>
                      <a:moveTo>
                        <a:pt x="703375" y="2577619"/>
                      </a:moveTo>
                      <a:lnTo>
                        <a:pt x="703375" y="2937659"/>
                      </a:lnTo>
                      <a:lnTo>
                        <a:pt x="882297" y="2937659"/>
                      </a:lnTo>
                      <a:lnTo>
                        <a:pt x="882297" y="2577619"/>
                      </a:lnTo>
                      <a:close/>
                      <a:moveTo>
                        <a:pt x="289222" y="2577619"/>
                      </a:moveTo>
                      <a:lnTo>
                        <a:pt x="289222" y="2937659"/>
                      </a:lnTo>
                      <a:lnTo>
                        <a:pt x="468144" y="2937659"/>
                      </a:lnTo>
                      <a:lnTo>
                        <a:pt x="468144" y="2577619"/>
                      </a:lnTo>
                      <a:close/>
                      <a:moveTo>
                        <a:pt x="3379043" y="2474382"/>
                      </a:moveTo>
                      <a:lnTo>
                        <a:pt x="3379043" y="2682022"/>
                      </a:lnTo>
                      <a:lnTo>
                        <a:pt x="3628183" y="2682022"/>
                      </a:lnTo>
                      <a:lnTo>
                        <a:pt x="3628183" y="2474382"/>
                      </a:lnTo>
                      <a:close/>
                      <a:moveTo>
                        <a:pt x="2945132" y="2474382"/>
                      </a:moveTo>
                      <a:lnTo>
                        <a:pt x="2945132" y="2682022"/>
                      </a:lnTo>
                      <a:lnTo>
                        <a:pt x="3194272" y="2682022"/>
                      </a:lnTo>
                      <a:lnTo>
                        <a:pt x="3194272" y="2474382"/>
                      </a:lnTo>
                      <a:close/>
                      <a:moveTo>
                        <a:pt x="2514947" y="2474382"/>
                      </a:moveTo>
                      <a:lnTo>
                        <a:pt x="2514947" y="2682022"/>
                      </a:lnTo>
                      <a:lnTo>
                        <a:pt x="2764087" y="2682022"/>
                      </a:lnTo>
                      <a:lnTo>
                        <a:pt x="2764087" y="2474382"/>
                      </a:lnTo>
                      <a:close/>
                      <a:moveTo>
                        <a:pt x="3379043" y="2084229"/>
                      </a:moveTo>
                      <a:lnTo>
                        <a:pt x="3379043" y="2291869"/>
                      </a:lnTo>
                      <a:lnTo>
                        <a:pt x="3628183" y="2291869"/>
                      </a:lnTo>
                      <a:lnTo>
                        <a:pt x="3628183" y="2084229"/>
                      </a:lnTo>
                      <a:close/>
                      <a:moveTo>
                        <a:pt x="2945132" y="2084229"/>
                      </a:moveTo>
                      <a:lnTo>
                        <a:pt x="2945132" y="2291869"/>
                      </a:lnTo>
                      <a:lnTo>
                        <a:pt x="3194272" y="2291869"/>
                      </a:lnTo>
                      <a:lnTo>
                        <a:pt x="3194272" y="2084229"/>
                      </a:lnTo>
                      <a:close/>
                      <a:moveTo>
                        <a:pt x="2514947" y="2084229"/>
                      </a:moveTo>
                      <a:lnTo>
                        <a:pt x="2514947" y="2291869"/>
                      </a:lnTo>
                      <a:lnTo>
                        <a:pt x="2764087" y="2291869"/>
                      </a:lnTo>
                      <a:lnTo>
                        <a:pt x="2764087" y="2084229"/>
                      </a:lnTo>
                      <a:close/>
                      <a:moveTo>
                        <a:pt x="2124144" y="1714020"/>
                      </a:moveTo>
                      <a:lnTo>
                        <a:pt x="2124144" y="2164020"/>
                      </a:lnTo>
                      <a:lnTo>
                        <a:pt x="1296144" y="2164020"/>
                      </a:lnTo>
                      <a:close/>
                      <a:moveTo>
                        <a:pt x="197090" y="609603"/>
                      </a:moveTo>
                      <a:lnTo>
                        <a:pt x="525322" y="609603"/>
                      </a:lnTo>
                      <a:lnTo>
                        <a:pt x="584058" y="2101023"/>
                      </a:lnTo>
                      <a:lnTo>
                        <a:pt x="1296144" y="1714020"/>
                      </a:lnTo>
                      <a:lnTo>
                        <a:pt x="1296144" y="2164020"/>
                      </a:lnTo>
                      <a:lnTo>
                        <a:pt x="586539" y="2164020"/>
                      </a:lnTo>
                      <a:lnTo>
                        <a:pt x="590547" y="2265787"/>
                      </a:lnTo>
                      <a:lnTo>
                        <a:pt x="2232248" y="2265787"/>
                      </a:lnTo>
                      <a:lnTo>
                        <a:pt x="2232248" y="1954513"/>
                      </a:lnTo>
                      <a:lnTo>
                        <a:pt x="2232248" y="1054513"/>
                      </a:lnTo>
                      <a:lnTo>
                        <a:pt x="3888248" y="1954513"/>
                      </a:lnTo>
                      <a:lnTo>
                        <a:pt x="3888432" y="1954513"/>
                      </a:lnTo>
                      <a:lnTo>
                        <a:pt x="3888432" y="3921971"/>
                      </a:lnTo>
                      <a:lnTo>
                        <a:pt x="2304256" y="3921971"/>
                      </a:lnTo>
                      <a:lnTo>
                        <a:pt x="2232248" y="3921971"/>
                      </a:lnTo>
                      <a:lnTo>
                        <a:pt x="772857" y="3921971"/>
                      </a:lnTo>
                      <a:lnTo>
                        <a:pt x="772857" y="3290059"/>
                      </a:lnTo>
                      <a:lnTo>
                        <a:pt x="361206" y="3290059"/>
                      </a:lnTo>
                      <a:lnTo>
                        <a:pt x="361206" y="3921971"/>
                      </a:lnTo>
                      <a:lnTo>
                        <a:pt x="0" y="3921971"/>
                      </a:lnTo>
                      <a:lnTo>
                        <a:pt x="0" y="2265787"/>
                      </a:lnTo>
                      <a:lnTo>
                        <a:pt x="131865" y="2265787"/>
                      </a:lnTo>
                      <a:close/>
                      <a:moveTo>
                        <a:pt x="929888" y="0"/>
                      </a:moveTo>
                      <a:cubicBezTo>
                        <a:pt x="1019595" y="0"/>
                        <a:pt x="1124659" y="30463"/>
                        <a:pt x="1166726" y="102575"/>
                      </a:cubicBezTo>
                      <a:cubicBezTo>
                        <a:pt x="1212070" y="48192"/>
                        <a:pt x="1255094" y="19511"/>
                        <a:pt x="1304210" y="14210"/>
                      </a:cubicBezTo>
                      <a:cubicBezTo>
                        <a:pt x="1353326" y="8909"/>
                        <a:pt x="1418945" y="35057"/>
                        <a:pt x="1461423" y="70767"/>
                      </a:cubicBezTo>
                      <a:cubicBezTo>
                        <a:pt x="1500648" y="39845"/>
                        <a:pt x="1550404" y="23049"/>
                        <a:pt x="1604082" y="23049"/>
                      </a:cubicBezTo>
                      <a:cubicBezTo>
                        <a:pt x="1692530" y="23049"/>
                        <a:pt x="1770327" y="68651"/>
                        <a:pt x="1814928" y="137833"/>
                      </a:cubicBezTo>
                      <a:cubicBezTo>
                        <a:pt x="1859765" y="69447"/>
                        <a:pt x="1937139" y="24416"/>
                        <a:pt x="2025031" y="24416"/>
                      </a:cubicBezTo>
                      <a:cubicBezTo>
                        <a:pt x="2135143" y="24416"/>
                        <a:pt x="2228747" y="95092"/>
                        <a:pt x="2261925" y="193913"/>
                      </a:cubicBezTo>
                      <a:cubicBezTo>
                        <a:pt x="2262329" y="193791"/>
                        <a:pt x="2262735" y="193790"/>
                        <a:pt x="2263140" y="193790"/>
                      </a:cubicBezTo>
                      <a:cubicBezTo>
                        <a:pt x="2402209" y="193790"/>
                        <a:pt x="2514947" y="306528"/>
                        <a:pt x="2514947" y="445597"/>
                      </a:cubicBezTo>
                      <a:cubicBezTo>
                        <a:pt x="2514947" y="584666"/>
                        <a:pt x="2402209" y="697404"/>
                        <a:pt x="2263140" y="697404"/>
                      </a:cubicBezTo>
                      <a:cubicBezTo>
                        <a:pt x="2176391" y="697404"/>
                        <a:pt x="2099888" y="653537"/>
                        <a:pt x="2054640" y="586750"/>
                      </a:cubicBezTo>
                      <a:cubicBezTo>
                        <a:pt x="2010395" y="653762"/>
                        <a:pt x="1934062" y="697404"/>
                        <a:pt x="1847535" y="697404"/>
                      </a:cubicBezTo>
                      <a:cubicBezTo>
                        <a:pt x="1789311" y="697404"/>
                        <a:pt x="1735702" y="677642"/>
                        <a:pt x="1693695" y="643630"/>
                      </a:cubicBezTo>
                      <a:cubicBezTo>
                        <a:pt x="1651689" y="677642"/>
                        <a:pt x="1598080" y="697404"/>
                        <a:pt x="1539855" y="697404"/>
                      </a:cubicBezTo>
                      <a:cubicBezTo>
                        <a:pt x="1441551" y="697404"/>
                        <a:pt x="1356403" y="641072"/>
                        <a:pt x="1315888" y="558445"/>
                      </a:cubicBezTo>
                      <a:cubicBezTo>
                        <a:pt x="1272229" y="598661"/>
                        <a:pt x="1206400" y="634839"/>
                        <a:pt x="1149712" y="622576"/>
                      </a:cubicBezTo>
                      <a:cubicBezTo>
                        <a:pt x="1096483" y="611061"/>
                        <a:pt x="1025744" y="572014"/>
                        <a:pt x="984978" y="498638"/>
                      </a:cubicBezTo>
                      <a:cubicBezTo>
                        <a:pt x="959504" y="574665"/>
                        <a:pt x="887516" y="629050"/>
                        <a:pt x="802824" y="629050"/>
                      </a:cubicBezTo>
                      <a:cubicBezTo>
                        <a:pt x="724492" y="629050"/>
                        <a:pt x="657026" y="582526"/>
                        <a:pt x="627413" y="515210"/>
                      </a:cubicBezTo>
                      <a:cubicBezTo>
                        <a:pt x="584988" y="553591"/>
                        <a:pt x="527392" y="574026"/>
                        <a:pt x="479717" y="567162"/>
                      </a:cubicBezTo>
                      <a:cubicBezTo>
                        <a:pt x="439788" y="561414"/>
                        <a:pt x="406466" y="547383"/>
                        <a:pt x="379767" y="527160"/>
                      </a:cubicBezTo>
                      <a:cubicBezTo>
                        <a:pt x="310874" y="498171"/>
                        <a:pt x="262300" y="430445"/>
                        <a:pt x="261518" y="351249"/>
                      </a:cubicBezTo>
                      <a:cubicBezTo>
                        <a:pt x="261425" y="351089"/>
                        <a:pt x="261381" y="350918"/>
                        <a:pt x="261338" y="350746"/>
                      </a:cubicBezTo>
                      <a:cubicBezTo>
                        <a:pt x="228153" y="316942"/>
                        <a:pt x="208360" y="270473"/>
                        <a:pt x="208360" y="219381"/>
                      </a:cubicBezTo>
                      <a:cubicBezTo>
                        <a:pt x="208360" y="112466"/>
                        <a:pt x="295031" y="25795"/>
                        <a:pt x="401946" y="25795"/>
                      </a:cubicBezTo>
                      <a:cubicBezTo>
                        <a:pt x="425158" y="25795"/>
                        <a:pt x="447416" y="29880"/>
                        <a:pt x="467791" y="38056"/>
                      </a:cubicBezTo>
                      <a:cubicBezTo>
                        <a:pt x="585794" y="17893"/>
                        <a:pt x="696162" y="87852"/>
                        <a:pt x="737322" y="124235"/>
                      </a:cubicBezTo>
                      <a:cubicBezTo>
                        <a:pt x="782627" y="68126"/>
                        <a:pt x="852143" y="0"/>
                        <a:pt x="929888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286">
                    <a:defRPr/>
                  </a:pPr>
                  <a:endParaRPr lang="ko-KR" altLang="en-US" sz="2701" kern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sp>
              <p:nvSpPr>
                <p:cNvPr id="24" name="Rectangle 24">
                  <a:extLst>
                    <a:ext uri="{FF2B5EF4-FFF2-40B4-BE49-F238E27FC236}">
                      <a16:creationId xmlns:a16="http://schemas.microsoft.com/office/drawing/2014/main" id="{633CD01C-037A-4156-B34F-D92F30D8FA6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0700000">
                  <a:off x="2307865" y="1808900"/>
                  <a:ext cx="456968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5825" h="2998234">
                      <a:moveTo>
                        <a:pt x="571963" y="2092124"/>
                      </a:moveTo>
                      <a:lnTo>
                        <a:pt x="465390" y="2092124"/>
                      </a:lnTo>
                      <a:lnTo>
                        <a:pt x="571963" y="2198697"/>
                      </a:lnTo>
                      <a:close/>
                      <a:moveTo>
                        <a:pt x="571962" y="1939097"/>
                      </a:moveTo>
                      <a:lnTo>
                        <a:pt x="465390" y="2045669"/>
                      </a:lnTo>
                      <a:lnTo>
                        <a:pt x="571962" y="2045669"/>
                      </a:lnTo>
                      <a:close/>
                      <a:moveTo>
                        <a:pt x="724990" y="2092124"/>
                      </a:moveTo>
                      <a:lnTo>
                        <a:pt x="618417" y="2092124"/>
                      </a:lnTo>
                      <a:lnTo>
                        <a:pt x="618418" y="2198697"/>
                      </a:lnTo>
                      <a:close/>
                      <a:moveTo>
                        <a:pt x="618418" y="1939104"/>
                      </a:moveTo>
                      <a:lnTo>
                        <a:pt x="618417" y="2045669"/>
                      </a:lnTo>
                      <a:lnTo>
                        <a:pt x="724982" y="2045669"/>
                      </a:lnTo>
                      <a:close/>
                      <a:moveTo>
                        <a:pt x="760612" y="1901643"/>
                      </a:moveTo>
                      <a:lnTo>
                        <a:pt x="654047" y="1901643"/>
                      </a:lnTo>
                      <a:lnTo>
                        <a:pt x="760612" y="2008208"/>
                      </a:lnTo>
                      <a:close/>
                      <a:moveTo>
                        <a:pt x="760612" y="1748616"/>
                      </a:moveTo>
                      <a:lnTo>
                        <a:pt x="654040" y="1855188"/>
                      </a:lnTo>
                      <a:lnTo>
                        <a:pt x="760612" y="1855188"/>
                      </a:lnTo>
                      <a:close/>
                      <a:moveTo>
                        <a:pt x="913640" y="1901643"/>
                      </a:moveTo>
                      <a:lnTo>
                        <a:pt x="807067" y="1901643"/>
                      </a:lnTo>
                      <a:lnTo>
                        <a:pt x="807067" y="2008216"/>
                      </a:lnTo>
                      <a:close/>
                      <a:moveTo>
                        <a:pt x="807067" y="1748615"/>
                      </a:moveTo>
                      <a:lnTo>
                        <a:pt x="807067" y="1855188"/>
                      </a:lnTo>
                      <a:lnTo>
                        <a:pt x="913640" y="1855188"/>
                      </a:lnTo>
                      <a:close/>
                      <a:moveTo>
                        <a:pt x="953368" y="1708887"/>
                      </a:moveTo>
                      <a:lnTo>
                        <a:pt x="846796" y="1708887"/>
                      </a:lnTo>
                      <a:lnTo>
                        <a:pt x="953368" y="1815459"/>
                      </a:lnTo>
                      <a:close/>
                      <a:moveTo>
                        <a:pt x="953368" y="1555860"/>
                      </a:moveTo>
                      <a:lnTo>
                        <a:pt x="846796" y="1662432"/>
                      </a:lnTo>
                      <a:lnTo>
                        <a:pt x="953368" y="1662432"/>
                      </a:lnTo>
                      <a:close/>
                      <a:moveTo>
                        <a:pt x="1106396" y="1708887"/>
                      </a:moveTo>
                      <a:lnTo>
                        <a:pt x="999823" y="1708887"/>
                      </a:lnTo>
                      <a:lnTo>
                        <a:pt x="999823" y="1815460"/>
                      </a:lnTo>
                      <a:close/>
                      <a:moveTo>
                        <a:pt x="999823" y="1555860"/>
                      </a:moveTo>
                      <a:lnTo>
                        <a:pt x="999823" y="1662432"/>
                      </a:lnTo>
                      <a:lnTo>
                        <a:pt x="1106396" y="1662432"/>
                      </a:lnTo>
                      <a:close/>
                      <a:moveTo>
                        <a:pt x="1144754" y="1514764"/>
                      </a:moveTo>
                      <a:lnTo>
                        <a:pt x="1038182" y="1514764"/>
                      </a:lnTo>
                      <a:lnTo>
                        <a:pt x="1144754" y="1621337"/>
                      </a:lnTo>
                      <a:close/>
                      <a:moveTo>
                        <a:pt x="1144754" y="1361737"/>
                      </a:moveTo>
                      <a:lnTo>
                        <a:pt x="1038182" y="1468309"/>
                      </a:lnTo>
                      <a:lnTo>
                        <a:pt x="1144754" y="1468309"/>
                      </a:lnTo>
                      <a:close/>
                      <a:moveTo>
                        <a:pt x="1297782" y="1514764"/>
                      </a:moveTo>
                      <a:lnTo>
                        <a:pt x="1191209" y="1514764"/>
                      </a:lnTo>
                      <a:lnTo>
                        <a:pt x="1191209" y="1621337"/>
                      </a:lnTo>
                      <a:close/>
                      <a:moveTo>
                        <a:pt x="1191209" y="1361737"/>
                      </a:moveTo>
                      <a:lnTo>
                        <a:pt x="1191209" y="1468309"/>
                      </a:lnTo>
                      <a:lnTo>
                        <a:pt x="1297782" y="1468309"/>
                      </a:lnTo>
                      <a:close/>
                      <a:moveTo>
                        <a:pt x="1335838" y="1323681"/>
                      </a:moveTo>
                      <a:lnTo>
                        <a:pt x="1229266" y="1323681"/>
                      </a:lnTo>
                      <a:lnTo>
                        <a:pt x="1335838" y="1430253"/>
                      </a:lnTo>
                      <a:close/>
                      <a:moveTo>
                        <a:pt x="1335838" y="1170654"/>
                      </a:moveTo>
                      <a:lnTo>
                        <a:pt x="1229266" y="1277226"/>
                      </a:lnTo>
                      <a:lnTo>
                        <a:pt x="1335838" y="1277226"/>
                      </a:lnTo>
                      <a:close/>
                      <a:moveTo>
                        <a:pt x="1488865" y="1323681"/>
                      </a:moveTo>
                      <a:lnTo>
                        <a:pt x="1382293" y="1323681"/>
                      </a:lnTo>
                      <a:lnTo>
                        <a:pt x="1382293" y="1430253"/>
                      </a:lnTo>
                      <a:close/>
                      <a:moveTo>
                        <a:pt x="1382293" y="1170653"/>
                      </a:moveTo>
                      <a:lnTo>
                        <a:pt x="1382293" y="1277226"/>
                      </a:lnTo>
                      <a:lnTo>
                        <a:pt x="1488865" y="1277226"/>
                      </a:lnTo>
                      <a:close/>
                      <a:moveTo>
                        <a:pt x="2914702" y="2523007"/>
                      </a:moveTo>
                      <a:cubicBezTo>
                        <a:pt x="2900642" y="2508947"/>
                        <a:pt x="2877845" y="2508947"/>
                        <a:pt x="2863784" y="2523007"/>
                      </a:cubicBezTo>
                      <a:cubicBezTo>
                        <a:pt x="2849724" y="2537067"/>
                        <a:pt x="2849724" y="2559864"/>
                        <a:pt x="2863784" y="2573924"/>
                      </a:cubicBezTo>
                      <a:cubicBezTo>
                        <a:pt x="2877845" y="2587985"/>
                        <a:pt x="2900642" y="2587985"/>
                        <a:pt x="2914702" y="2573924"/>
                      </a:cubicBezTo>
                      <a:cubicBezTo>
                        <a:pt x="2928762" y="2559864"/>
                        <a:pt x="2928762" y="2537067"/>
                        <a:pt x="2914702" y="2523007"/>
                      </a:cubicBezTo>
                      <a:close/>
                      <a:moveTo>
                        <a:pt x="1526922" y="1132597"/>
                      </a:moveTo>
                      <a:lnTo>
                        <a:pt x="1420350" y="1132596"/>
                      </a:lnTo>
                      <a:lnTo>
                        <a:pt x="1526922" y="1239169"/>
                      </a:lnTo>
                      <a:close/>
                      <a:moveTo>
                        <a:pt x="1526922" y="979569"/>
                      </a:moveTo>
                      <a:lnTo>
                        <a:pt x="1420350" y="1086141"/>
                      </a:lnTo>
                      <a:lnTo>
                        <a:pt x="1526922" y="1086142"/>
                      </a:lnTo>
                      <a:close/>
                      <a:moveTo>
                        <a:pt x="1679950" y="1132597"/>
                      </a:moveTo>
                      <a:lnTo>
                        <a:pt x="1573377" y="1132597"/>
                      </a:lnTo>
                      <a:lnTo>
                        <a:pt x="1573377" y="1239169"/>
                      </a:lnTo>
                      <a:close/>
                      <a:moveTo>
                        <a:pt x="1573377" y="979569"/>
                      </a:moveTo>
                      <a:lnTo>
                        <a:pt x="1573377" y="1086142"/>
                      </a:lnTo>
                      <a:lnTo>
                        <a:pt x="1679950" y="1086142"/>
                      </a:lnTo>
                      <a:close/>
                      <a:moveTo>
                        <a:pt x="1718007" y="941512"/>
                      </a:moveTo>
                      <a:lnTo>
                        <a:pt x="1611434" y="941512"/>
                      </a:lnTo>
                      <a:lnTo>
                        <a:pt x="1718007" y="1048085"/>
                      </a:lnTo>
                      <a:close/>
                      <a:moveTo>
                        <a:pt x="1718006" y="788485"/>
                      </a:moveTo>
                      <a:lnTo>
                        <a:pt x="1611434" y="895057"/>
                      </a:lnTo>
                      <a:lnTo>
                        <a:pt x="1718006" y="895057"/>
                      </a:lnTo>
                      <a:close/>
                      <a:moveTo>
                        <a:pt x="1871034" y="941512"/>
                      </a:moveTo>
                      <a:lnTo>
                        <a:pt x="1764461" y="941512"/>
                      </a:lnTo>
                      <a:lnTo>
                        <a:pt x="1764462" y="1048085"/>
                      </a:lnTo>
                      <a:close/>
                      <a:moveTo>
                        <a:pt x="1764461" y="788485"/>
                      </a:moveTo>
                      <a:lnTo>
                        <a:pt x="1764462" y="895057"/>
                      </a:lnTo>
                      <a:lnTo>
                        <a:pt x="1871034" y="895057"/>
                      </a:lnTo>
                      <a:close/>
                      <a:moveTo>
                        <a:pt x="3382381" y="1946466"/>
                      </a:moveTo>
                      <a:lnTo>
                        <a:pt x="2893361" y="2435486"/>
                      </a:lnTo>
                      <a:lnTo>
                        <a:pt x="2933988" y="2428503"/>
                      </a:lnTo>
                      <a:lnTo>
                        <a:pt x="3009207" y="2503722"/>
                      </a:lnTo>
                      <a:lnTo>
                        <a:pt x="3003173" y="2538827"/>
                      </a:lnTo>
                      <a:lnTo>
                        <a:pt x="3488958" y="2053042"/>
                      </a:lnTo>
                      <a:lnTo>
                        <a:pt x="3388629" y="1952714"/>
                      </a:lnTo>
                      <a:close/>
                      <a:moveTo>
                        <a:pt x="2405874" y="794872"/>
                      </a:moveTo>
                      <a:lnTo>
                        <a:pt x="2299301" y="794872"/>
                      </a:lnTo>
                      <a:lnTo>
                        <a:pt x="2405874" y="901444"/>
                      </a:lnTo>
                      <a:close/>
                      <a:moveTo>
                        <a:pt x="2789111" y="1176277"/>
                      </a:moveTo>
                      <a:lnTo>
                        <a:pt x="2682538" y="1176278"/>
                      </a:lnTo>
                      <a:lnTo>
                        <a:pt x="2789111" y="1282850"/>
                      </a:lnTo>
                      <a:close/>
                      <a:moveTo>
                        <a:pt x="2596355" y="983521"/>
                      </a:moveTo>
                      <a:lnTo>
                        <a:pt x="2489782" y="983522"/>
                      </a:lnTo>
                      <a:lnTo>
                        <a:pt x="2596355" y="1090094"/>
                      </a:lnTo>
                      <a:close/>
                      <a:moveTo>
                        <a:pt x="3174317" y="1558747"/>
                      </a:moveTo>
                      <a:lnTo>
                        <a:pt x="3067745" y="1558747"/>
                      </a:lnTo>
                      <a:lnTo>
                        <a:pt x="3174317" y="1665320"/>
                      </a:lnTo>
                      <a:close/>
                      <a:moveTo>
                        <a:pt x="2983234" y="1367664"/>
                      </a:moveTo>
                      <a:lnTo>
                        <a:pt x="2876661" y="1367664"/>
                      </a:lnTo>
                      <a:lnTo>
                        <a:pt x="2983234" y="1474236"/>
                      </a:lnTo>
                      <a:close/>
                      <a:moveTo>
                        <a:pt x="3556486" y="1940915"/>
                      </a:moveTo>
                      <a:lnTo>
                        <a:pt x="3449914" y="1940915"/>
                      </a:lnTo>
                      <a:lnTo>
                        <a:pt x="3556487" y="2047488"/>
                      </a:lnTo>
                      <a:close/>
                      <a:moveTo>
                        <a:pt x="3365402" y="1749831"/>
                      </a:moveTo>
                      <a:lnTo>
                        <a:pt x="3258830" y="1749831"/>
                      </a:lnTo>
                      <a:lnTo>
                        <a:pt x="3365402" y="1856404"/>
                      </a:lnTo>
                      <a:close/>
                      <a:moveTo>
                        <a:pt x="3761426" y="2144804"/>
                      </a:moveTo>
                      <a:lnTo>
                        <a:pt x="3654853" y="2144804"/>
                      </a:lnTo>
                      <a:lnTo>
                        <a:pt x="3761426" y="2251377"/>
                      </a:lnTo>
                      <a:close/>
                      <a:moveTo>
                        <a:pt x="2405874" y="657532"/>
                      </a:moveTo>
                      <a:lnTo>
                        <a:pt x="2314989" y="748417"/>
                      </a:lnTo>
                      <a:lnTo>
                        <a:pt x="2405874" y="748417"/>
                      </a:lnTo>
                      <a:close/>
                      <a:moveTo>
                        <a:pt x="2558894" y="794872"/>
                      </a:moveTo>
                      <a:lnTo>
                        <a:pt x="2452329" y="794872"/>
                      </a:lnTo>
                      <a:lnTo>
                        <a:pt x="2452329" y="901437"/>
                      </a:lnTo>
                      <a:close/>
                      <a:moveTo>
                        <a:pt x="2596355" y="830501"/>
                      </a:moveTo>
                      <a:lnTo>
                        <a:pt x="2489790" y="937067"/>
                      </a:lnTo>
                      <a:lnTo>
                        <a:pt x="2596355" y="937067"/>
                      </a:lnTo>
                      <a:close/>
                      <a:moveTo>
                        <a:pt x="2942138" y="1176278"/>
                      </a:moveTo>
                      <a:lnTo>
                        <a:pt x="2835566" y="1176277"/>
                      </a:lnTo>
                      <a:lnTo>
                        <a:pt x="2835566" y="1282850"/>
                      </a:lnTo>
                      <a:close/>
                      <a:moveTo>
                        <a:pt x="2789111" y="1023250"/>
                      </a:moveTo>
                      <a:lnTo>
                        <a:pt x="2682538" y="1129823"/>
                      </a:lnTo>
                      <a:lnTo>
                        <a:pt x="2789111" y="1129823"/>
                      </a:lnTo>
                      <a:close/>
                      <a:moveTo>
                        <a:pt x="2749382" y="983521"/>
                      </a:moveTo>
                      <a:lnTo>
                        <a:pt x="2642810" y="983522"/>
                      </a:lnTo>
                      <a:lnTo>
                        <a:pt x="2642810" y="1090094"/>
                      </a:lnTo>
                      <a:close/>
                      <a:moveTo>
                        <a:pt x="3327345" y="1558747"/>
                      </a:moveTo>
                      <a:lnTo>
                        <a:pt x="3220772" y="1558747"/>
                      </a:lnTo>
                      <a:lnTo>
                        <a:pt x="3220772" y="1665320"/>
                      </a:lnTo>
                      <a:close/>
                      <a:moveTo>
                        <a:pt x="3174317" y="1405720"/>
                      </a:moveTo>
                      <a:lnTo>
                        <a:pt x="3067745" y="1512292"/>
                      </a:lnTo>
                      <a:lnTo>
                        <a:pt x="3174317" y="1512292"/>
                      </a:lnTo>
                      <a:close/>
                      <a:moveTo>
                        <a:pt x="3136261" y="1367664"/>
                      </a:moveTo>
                      <a:lnTo>
                        <a:pt x="3029688" y="1367664"/>
                      </a:lnTo>
                      <a:lnTo>
                        <a:pt x="3029689" y="1474236"/>
                      </a:lnTo>
                      <a:close/>
                      <a:moveTo>
                        <a:pt x="2983234" y="1214636"/>
                      </a:moveTo>
                      <a:lnTo>
                        <a:pt x="2876661" y="1321209"/>
                      </a:lnTo>
                      <a:lnTo>
                        <a:pt x="2983234" y="1321209"/>
                      </a:lnTo>
                      <a:close/>
                      <a:moveTo>
                        <a:pt x="3709514" y="1940915"/>
                      </a:moveTo>
                      <a:lnTo>
                        <a:pt x="3602941" y="1940915"/>
                      </a:lnTo>
                      <a:lnTo>
                        <a:pt x="3602942" y="2047488"/>
                      </a:lnTo>
                      <a:close/>
                      <a:moveTo>
                        <a:pt x="3556487" y="1787888"/>
                      </a:moveTo>
                      <a:lnTo>
                        <a:pt x="3449914" y="1894460"/>
                      </a:lnTo>
                      <a:lnTo>
                        <a:pt x="3556486" y="1894460"/>
                      </a:lnTo>
                      <a:close/>
                      <a:moveTo>
                        <a:pt x="3518430" y="1749831"/>
                      </a:moveTo>
                      <a:lnTo>
                        <a:pt x="3411857" y="1749831"/>
                      </a:lnTo>
                      <a:lnTo>
                        <a:pt x="3411857" y="1856403"/>
                      </a:lnTo>
                      <a:close/>
                      <a:moveTo>
                        <a:pt x="3365402" y="1596803"/>
                      </a:moveTo>
                      <a:lnTo>
                        <a:pt x="3258830" y="1703376"/>
                      </a:lnTo>
                      <a:lnTo>
                        <a:pt x="3365402" y="1703376"/>
                      </a:lnTo>
                      <a:close/>
                      <a:moveTo>
                        <a:pt x="3761426" y="1991777"/>
                      </a:moveTo>
                      <a:lnTo>
                        <a:pt x="3654853" y="2098349"/>
                      </a:lnTo>
                      <a:lnTo>
                        <a:pt x="3761426" y="2098349"/>
                      </a:lnTo>
                      <a:close/>
                      <a:moveTo>
                        <a:pt x="2452329" y="641845"/>
                      </a:moveTo>
                      <a:lnTo>
                        <a:pt x="2452329" y="748417"/>
                      </a:lnTo>
                      <a:lnTo>
                        <a:pt x="2558901" y="748417"/>
                      </a:lnTo>
                      <a:close/>
                      <a:moveTo>
                        <a:pt x="2835566" y="1023250"/>
                      </a:moveTo>
                      <a:lnTo>
                        <a:pt x="2835566" y="1129822"/>
                      </a:lnTo>
                      <a:lnTo>
                        <a:pt x="2942138" y="1129822"/>
                      </a:lnTo>
                      <a:close/>
                      <a:moveTo>
                        <a:pt x="2642810" y="830494"/>
                      </a:moveTo>
                      <a:lnTo>
                        <a:pt x="2642810" y="937066"/>
                      </a:lnTo>
                      <a:lnTo>
                        <a:pt x="2749382" y="937066"/>
                      </a:lnTo>
                      <a:close/>
                      <a:moveTo>
                        <a:pt x="3220772" y="1405720"/>
                      </a:moveTo>
                      <a:lnTo>
                        <a:pt x="3220772" y="1512292"/>
                      </a:lnTo>
                      <a:lnTo>
                        <a:pt x="3327344" y="1512292"/>
                      </a:lnTo>
                      <a:close/>
                      <a:moveTo>
                        <a:pt x="3029688" y="1214636"/>
                      </a:moveTo>
                      <a:lnTo>
                        <a:pt x="3029688" y="1321209"/>
                      </a:lnTo>
                      <a:lnTo>
                        <a:pt x="3136261" y="1321209"/>
                      </a:lnTo>
                      <a:close/>
                      <a:moveTo>
                        <a:pt x="3602941" y="1787888"/>
                      </a:moveTo>
                      <a:lnTo>
                        <a:pt x="3602941" y="1894460"/>
                      </a:lnTo>
                      <a:lnTo>
                        <a:pt x="3709514" y="1894460"/>
                      </a:lnTo>
                      <a:close/>
                      <a:moveTo>
                        <a:pt x="3411857" y="1596803"/>
                      </a:moveTo>
                      <a:lnTo>
                        <a:pt x="3411857" y="1703376"/>
                      </a:lnTo>
                      <a:lnTo>
                        <a:pt x="3518429" y="1703376"/>
                      </a:lnTo>
                      <a:close/>
                      <a:moveTo>
                        <a:pt x="2353083" y="150965"/>
                      </a:moveTo>
                      <a:lnTo>
                        <a:pt x="2025288" y="132265"/>
                      </a:lnTo>
                      <a:lnTo>
                        <a:pt x="2071608" y="178585"/>
                      </a:lnTo>
                      <a:lnTo>
                        <a:pt x="2093619" y="156574"/>
                      </a:lnTo>
                      <a:lnTo>
                        <a:pt x="2220546" y="283501"/>
                      </a:lnTo>
                      <a:close/>
                      <a:moveTo>
                        <a:pt x="2523312" y="286240"/>
                      </a:moveTo>
                      <a:lnTo>
                        <a:pt x="2373298" y="436253"/>
                      </a:lnTo>
                      <a:lnTo>
                        <a:pt x="2500225" y="563180"/>
                      </a:lnTo>
                      <a:lnTo>
                        <a:pt x="2473487" y="589919"/>
                      </a:lnTo>
                      <a:lnTo>
                        <a:pt x="2618667" y="735099"/>
                      </a:lnTo>
                      <a:lnTo>
                        <a:pt x="2619582" y="734183"/>
                      </a:lnTo>
                      <a:lnTo>
                        <a:pt x="2812338" y="926939"/>
                      </a:lnTo>
                      <a:lnTo>
                        <a:pt x="2845693" y="960294"/>
                      </a:lnTo>
                      <a:lnTo>
                        <a:pt x="3005093" y="1119693"/>
                      </a:lnTo>
                      <a:lnTo>
                        <a:pt x="3006461" y="1118325"/>
                      </a:lnTo>
                      <a:lnTo>
                        <a:pt x="3197545" y="1309409"/>
                      </a:lnTo>
                      <a:lnTo>
                        <a:pt x="3232572" y="1344436"/>
                      </a:lnTo>
                      <a:lnTo>
                        <a:pt x="3246403" y="1358267"/>
                      </a:lnTo>
                      <a:close/>
                      <a:moveTo>
                        <a:pt x="2523816" y="30335"/>
                      </a:moveTo>
                      <a:lnTo>
                        <a:pt x="2626629" y="133149"/>
                      </a:lnTo>
                      <a:lnTo>
                        <a:pt x="2552082" y="207696"/>
                      </a:lnTo>
                      <a:lnTo>
                        <a:pt x="2576968" y="232583"/>
                      </a:lnTo>
                      <a:lnTo>
                        <a:pt x="2575182" y="234369"/>
                      </a:lnTo>
                      <a:lnTo>
                        <a:pt x="3513251" y="1625113"/>
                      </a:lnTo>
                      <a:lnTo>
                        <a:pt x="3579714" y="1691577"/>
                      </a:lnTo>
                      <a:lnTo>
                        <a:pt x="3614741" y="1726603"/>
                      </a:lnTo>
                      <a:lnTo>
                        <a:pt x="3784128" y="1895991"/>
                      </a:lnTo>
                      <a:lnTo>
                        <a:pt x="3784653" y="1895466"/>
                      </a:lnTo>
                      <a:lnTo>
                        <a:pt x="3802957" y="1913770"/>
                      </a:lnTo>
                      <a:lnTo>
                        <a:pt x="3802957" y="1914820"/>
                      </a:lnTo>
                      <a:lnTo>
                        <a:pt x="3805825" y="1917687"/>
                      </a:lnTo>
                      <a:lnTo>
                        <a:pt x="3802957" y="1920555"/>
                      </a:lnTo>
                      <a:lnTo>
                        <a:pt x="3802957" y="2329384"/>
                      </a:lnTo>
                      <a:lnTo>
                        <a:pt x="3784653" y="2347688"/>
                      </a:lnTo>
                      <a:lnTo>
                        <a:pt x="3580239" y="2143274"/>
                      </a:lnTo>
                      <a:lnTo>
                        <a:pt x="3579714" y="2143798"/>
                      </a:lnTo>
                      <a:lnTo>
                        <a:pt x="3514414" y="2078498"/>
                      </a:lnTo>
                      <a:lnTo>
                        <a:pt x="2992605" y="2600306"/>
                      </a:lnTo>
                      <a:lnTo>
                        <a:pt x="2990741" y="2611151"/>
                      </a:lnTo>
                      <a:lnTo>
                        <a:pt x="2771416" y="2767764"/>
                      </a:lnTo>
                      <a:lnTo>
                        <a:pt x="2746140" y="2742487"/>
                      </a:lnTo>
                      <a:lnTo>
                        <a:pt x="2670170" y="2818456"/>
                      </a:lnTo>
                      <a:lnTo>
                        <a:pt x="2651401" y="2799687"/>
                      </a:lnTo>
                      <a:cubicBezTo>
                        <a:pt x="2625528" y="2785735"/>
                        <a:pt x="2592950" y="2788926"/>
                        <a:pt x="2569612" y="2809139"/>
                      </a:cubicBezTo>
                      <a:cubicBezTo>
                        <a:pt x="2540180" y="2834630"/>
                        <a:pt x="2535445" y="2878528"/>
                        <a:pt x="2558763" y="2909709"/>
                      </a:cubicBezTo>
                      <a:cubicBezTo>
                        <a:pt x="2580225" y="2939886"/>
                        <a:pt x="2602221" y="2944074"/>
                        <a:pt x="2698387" y="2956528"/>
                      </a:cubicBezTo>
                      <a:cubicBezTo>
                        <a:pt x="2612716" y="3019512"/>
                        <a:pt x="2549084" y="3004923"/>
                        <a:pt x="2499317" y="2954166"/>
                      </a:cubicBezTo>
                      <a:cubicBezTo>
                        <a:pt x="2449549" y="2903408"/>
                        <a:pt x="2462151" y="2804007"/>
                        <a:pt x="2521014" y="2753027"/>
                      </a:cubicBezTo>
                      <a:cubicBezTo>
                        <a:pt x="2561003" y="2718393"/>
                        <a:pt x="2614554" y="2708748"/>
                        <a:pt x="2661444" y="2725347"/>
                      </a:cubicBezTo>
                      <a:lnTo>
                        <a:pt x="2695222" y="2691569"/>
                      </a:lnTo>
                      <a:lnTo>
                        <a:pt x="2669947" y="2666294"/>
                      </a:lnTo>
                      <a:lnTo>
                        <a:pt x="2810390" y="2469612"/>
                      </a:lnTo>
                      <a:lnTo>
                        <a:pt x="2809356" y="2468579"/>
                      </a:lnTo>
                      <a:lnTo>
                        <a:pt x="2815551" y="2462385"/>
                      </a:lnTo>
                      <a:lnTo>
                        <a:pt x="2826559" y="2446968"/>
                      </a:lnTo>
                      <a:lnTo>
                        <a:pt x="2831882" y="2446053"/>
                      </a:lnTo>
                      <a:lnTo>
                        <a:pt x="3356925" y="1921010"/>
                      </a:lnTo>
                      <a:lnTo>
                        <a:pt x="3353603" y="1917688"/>
                      </a:lnTo>
                      <a:lnTo>
                        <a:pt x="3197545" y="1761630"/>
                      </a:lnTo>
                      <a:lnTo>
                        <a:pt x="3197544" y="1761631"/>
                      </a:lnTo>
                      <a:lnTo>
                        <a:pt x="3006461" y="1570547"/>
                      </a:lnTo>
                      <a:lnTo>
                        <a:pt x="2971434" y="1535520"/>
                      </a:lnTo>
                      <a:lnTo>
                        <a:pt x="2813706" y="1377793"/>
                      </a:lnTo>
                      <a:lnTo>
                        <a:pt x="2812338" y="1379161"/>
                      </a:lnTo>
                      <a:lnTo>
                        <a:pt x="2619582" y="1186405"/>
                      </a:lnTo>
                      <a:lnTo>
                        <a:pt x="2586227" y="1153050"/>
                      </a:lnTo>
                      <a:lnTo>
                        <a:pt x="2430017" y="996839"/>
                      </a:lnTo>
                      <a:lnTo>
                        <a:pt x="2429101" y="997755"/>
                      </a:lnTo>
                      <a:lnTo>
                        <a:pt x="2247376" y="816030"/>
                      </a:lnTo>
                      <a:lnTo>
                        <a:pt x="2194721" y="868684"/>
                      </a:lnTo>
                      <a:lnTo>
                        <a:pt x="2169629" y="843592"/>
                      </a:lnTo>
                      <a:lnTo>
                        <a:pt x="2012511" y="1000710"/>
                      </a:lnTo>
                      <a:lnTo>
                        <a:pt x="1948715" y="936915"/>
                      </a:lnTo>
                      <a:lnTo>
                        <a:pt x="1776261" y="1109369"/>
                      </a:lnTo>
                      <a:lnTo>
                        <a:pt x="1741234" y="1144396"/>
                      </a:lnTo>
                      <a:lnTo>
                        <a:pt x="1585176" y="1300453"/>
                      </a:lnTo>
                      <a:lnTo>
                        <a:pt x="1550150" y="1335480"/>
                      </a:lnTo>
                      <a:lnTo>
                        <a:pt x="1394093" y="1491537"/>
                      </a:lnTo>
                      <a:lnTo>
                        <a:pt x="1359065" y="1526564"/>
                      </a:lnTo>
                      <a:lnTo>
                        <a:pt x="1201338" y="1684291"/>
                      </a:lnTo>
                      <a:lnTo>
                        <a:pt x="1202706" y="1685660"/>
                      </a:lnTo>
                      <a:lnTo>
                        <a:pt x="1009951" y="1878416"/>
                      </a:lnTo>
                      <a:lnTo>
                        <a:pt x="976596" y="1911771"/>
                      </a:lnTo>
                      <a:lnTo>
                        <a:pt x="820385" y="2067981"/>
                      </a:lnTo>
                      <a:lnTo>
                        <a:pt x="821301" y="2068897"/>
                      </a:lnTo>
                      <a:lnTo>
                        <a:pt x="612116" y="2278081"/>
                      </a:lnTo>
                      <a:lnTo>
                        <a:pt x="673628" y="2339593"/>
                      </a:lnTo>
                      <a:lnTo>
                        <a:pt x="567426" y="2445795"/>
                      </a:lnTo>
                      <a:lnTo>
                        <a:pt x="672230" y="2550598"/>
                      </a:lnTo>
                      <a:lnTo>
                        <a:pt x="566028" y="2656800"/>
                      </a:lnTo>
                      <a:lnTo>
                        <a:pt x="0" y="2090772"/>
                      </a:lnTo>
                      <a:lnTo>
                        <a:pt x="106202" y="1984570"/>
                      </a:lnTo>
                      <a:lnTo>
                        <a:pt x="211005" y="2089373"/>
                      </a:lnTo>
                      <a:lnTo>
                        <a:pt x="317206" y="1983171"/>
                      </a:lnTo>
                      <a:lnTo>
                        <a:pt x="386005" y="2051970"/>
                      </a:lnTo>
                      <a:lnTo>
                        <a:pt x="558644" y="1879331"/>
                      </a:lnTo>
                      <a:lnTo>
                        <a:pt x="557729" y="1878415"/>
                      </a:lnTo>
                      <a:lnTo>
                        <a:pt x="750485" y="1685660"/>
                      </a:lnTo>
                      <a:lnTo>
                        <a:pt x="783839" y="1652305"/>
                      </a:lnTo>
                      <a:lnTo>
                        <a:pt x="943239" y="1492905"/>
                      </a:lnTo>
                      <a:lnTo>
                        <a:pt x="941871" y="1491537"/>
                      </a:lnTo>
                      <a:lnTo>
                        <a:pt x="1132954" y="1300453"/>
                      </a:lnTo>
                      <a:lnTo>
                        <a:pt x="1167982" y="1265426"/>
                      </a:lnTo>
                      <a:lnTo>
                        <a:pt x="1324039" y="1109369"/>
                      </a:lnTo>
                      <a:lnTo>
                        <a:pt x="1359065" y="1074342"/>
                      </a:lnTo>
                      <a:lnTo>
                        <a:pt x="1515123" y="918285"/>
                      </a:lnTo>
                      <a:lnTo>
                        <a:pt x="1550150" y="883258"/>
                      </a:lnTo>
                      <a:lnTo>
                        <a:pt x="1722604" y="710804"/>
                      </a:lnTo>
                      <a:lnTo>
                        <a:pt x="1656089" y="644289"/>
                      </a:lnTo>
                      <a:lnTo>
                        <a:pt x="1813208" y="487170"/>
                      </a:lnTo>
                      <a:lnTo>
                        <a:pt x="1788115" y="462078"/>
                      </a:lnTo>
                      <a:lnTo>
                        <a:pt x="1817021" y="433172"/>
                      </a:lnTo>
                      <a:lnTo>
                        <a:pt x="1638436" y="254587"/>
                      </a:lnTo>
                      <a:lnTo>
                        <a:pt x="1893022" y="0"/>
                      </a:lnTo>
                      <a:lnTo>
                        <a:pt x="1948799" y="55777"/>
                      </a:lnTo>
                      <a:lnTo>
                        <a:pt x="2421315" y="82732"/>
                      </a:lnTo>
                      <a:lnTo>
                        <a:pt x="2424216" y="79831"/>
                      </a:lnTo>
                      <a:lnTo>
                        <a:pt x="2449269" y="104883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286">
                    <a:defRPr/>
                  </a:pPr>
                  <a:endParaRPr lang="ko-KR" altLang="en-US" sz="2701" kern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sp>
              <p:nvSpPr>
                <p:cNvPr id="25" name="Rectangle 41">
                  <a:extLst>
                    <a:ext uri="{FF2B5EF4-FFF2-40B4-BE49-F238E27FC236}">
                      <a16:creationId xmlns:a16="http://schemas.microsoft.com/office/drawing/2014/main" id="{0528AC09-9BCE-4EAA-AF0D-99D5C6AD968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9192674">
                  <a:off x="926950" y="2109352"/>
                  <a:ext cx="360000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23" h="3970014">
                      <a:moveTo>
                        <a:pt x="1259577" y="2471243"/>
                      </a:moveTo>
                      <a:cubicBezTo>
                        <a:pt x="1293292" y="2471243"/>
                        <a:pt x="1320623" y="2543205"/>
                        <a:pt x="1320623" y="2631975"/>
                      </a:cubicBezTo>
                      <a:cubicBezTo>
                        <a:pt x="1320623" y="2720745"/>
                        <a:pt x="1293292" y="2792707"/>
                        <a:pt x="1259577" y="2792707"/>
                      </a:cubicBezTo>
                      <a:cubicBezTo>
                        <a:pt x="1225862" y="2792707"/>
                        <a:pt x="1198531" y="2720745"/>
                        <a:pt x="1198531" y="2631975"/>
                      </a:cubicBezTo>
                      <a:cubicBezTo>
                        <a:pt x="1198531" y="2543205"/>
                        <a:pt x="1225862" y="2471243"/>
                        <a:pt x="1259577" y="2471243"/>
                      </a:cubicBezTo>
                      <a:close/>
                      <a:moveTo>
                        <a:pt x="1710471" y="2470362"/>
                      </a:moveTo>
                      <a:cubicBezTo>
                        <a:pt x="1741030" y="2470028"/>
                        <a:pt x="1768823" y="2488083"/>
                        <a:pt x="1781169" y="2516203"/>
                      </a:cubicBezTo>
                      <a:cubicBezTo>
                        <a:pt x="1793845" y="2545068"/>
                        <a:pt x="1787700" y="2578742"/>
                        <a:pt x="1765642" y="2601268"/>
                      </a:cubicBezTo>
                      <a:cubicBezTo>
                        <a:pt x="1750827" y="2616399"/>
                        <a:pt x="1730831" y="2624459"/>
                        <a:pt x="1710472" y="2623745"/>
                      </a:cubicBezTo>
                      <a:close/>
                      <a:moveTo>
                        <a:pt x="2456093" y="2374056"/>
                      </a:moveTo>
                      <a:lnTo>
                        <a:pt x="2456093" y="2889893"/>
                      </a:lnTo>
                      <a:lnTo>
                        <a:pt x="2566690" y="2889893"/>
                      </a:lnTo>
                      <a:lnTo>
                        <a:pt x="2566690" y="2706284"/>
                      </a:lnTo>
                      <a:lnTo>
                        <a:pt x="2632197" y="2884955"/>
                      </a:lnTo>
                      <a:lnTo>
                        <a:pt x="2635843" y="2883618"/>
                      </a:lnTo>
                      <a:lnTo>
                        <a:pt x="2635843" y="2889893"/>
                      </a:lnTo>
                      <a:lnTo>
                        <a:pt x="2746439" y="2889893"/>
                      </a:lnTo>
                      <a:lnTo>
                        <a:pt x="2746439" y="2374056"/>
                      </a:lnTo>
                      <a:lnTo>
                        <a:pt x="2635843" y="2374056"/>
                      </a:lnTo>
                      <a:lnTo>
                        <a:pt x="2635843" y="2573614"/>
                      </a:lnTo>
                      <a:lnTo>
                        <a:pt x="2566690" y="2385000"/>
                      </a:lnTo>
                      <a:lnTo>
                        <a:pt x="2566690" y="2374056"/>
                      </a:lnTo>
                      <a:close/>
                      <a:moveTo>
                        <a:pt x="2032426" y="2374056"/>
                      </a:moveTo>
                      <a:lnTo>
                        <a:pt x="2032426" y="2889895"/>
                      </a:lnTo>
                      <a:lnTo>
                        <a:pt x="2115405" y="2889895"/>
                      </a:lnTo>
                      <a:lnTo>
                        <a:pt x="2143023" y="2889895"/>
                      </a:lnTo>
                      <a:lnTo>
                        <a:pt x="2308949" y="2889895"/>
                      </a:lnTo>
                      <a:lnTo>
                        <a:pt x="2308949" y="2779299"/>
                      </a:lnTo>
                      <a:lnTo>
                        <a:pt x="2143023" y="2779299"/>
                      </a:lnTo>
                      <a:lnTo>
                        <a:pt x="2143023" y="2686401"/>
                      </a:lnTo>
                      <a:lnTo>
                        <a:pt x="2308949" y="2686401"/>
                      </a:lnTo>
                      <a:lnTo>
                        <a:pt x="2308949" y="2575804"/>
                      </a:lnTo>
                      <a:lnTo>
                        <a:pt x="2143023" y="2575804"/>
                      </a:lnTo>
                      <a:lnTo>
                        <a:pt x="2143023" y="2484653"/>
                      </a:lnTo>
                      <a:lnTo>
                        <a:pt x="2308949" y="2484653"/>
                      </a:lnTo>
                      <a:lnTo>
                        <a:pt x="2308949" y="2374056"/>
                      </a:lnTo>
                      <a:lnTo>
                        <a:pt x="2143023" y="2374056"/>
                      </a:lnTo>
                      <a:lnTo>
                        <a:pt x="2115405" y="2374056"/>
                      </a:lnTo>
                      <a:close/>
                      <a:moveTo>
                        <a:pt x="1259577" y="2374056"/>
                      </a:moveTo>
                      <a:cubicBezTo>
                        <a:pt x="1172187" y="2374056"/>
                        <a:pt x="1101344" y="2489530"/>
                        <a:pt x="1101344" y="2631975"/>
                      </a:cubicBezTo>
                      <a:cubicBezTo>
                        <a:pt x="1101344" y="2774420"/>
                        <a:pt x="1172187" y="2889894"/>
                        <a:pt x="1259577" y="2889894"/>
                      </a:cubicBezTo>
                      <a:cubicBezTo>
                        <a:pt x="1346967" y="2889894"/>
                        <a:pt x="1417810" y="2774420"/>
                        <a:pt x="1417810" y="2631975"/>
                      </a:cubicBezTo>
                      <a:cubicBezTo>
                        <a:pt x="1417810" y="2489530"/>
                        <a:pt x="1346967" y="2374056"/>
                        <a:pt x="1259577" y="2374056"/>
                      </a:cubicBezTo>
                      <a:close/>
                      <a:moveTo>
                        <a:pt x="1599876" y="2366688"/>
                      </a:moveTo>
                      <a:lnTo>
                        <a:pt x="1599875" y="2882524"/>
                      </a:lnTo>
                      <a:lnTo>
                        <a:pt x="1710472" y="2882525"/>
                      </a:lnTo>
                      <a:lnTo>
                        <a:pt x="1710472" y="2723975"/>
                      </a:lnTo>
                      <a:cubicBezTo>
                        <a:pt x="1757507" y="2725624"/>
                        <a:pt x="1803701" y="2707003"/>
                        <a:pt x="1837929" y="2672047"/>
                      </a:cubicBezTo>
                      <a:cubicBezTo>
                        <a:pt x="1888884" y="2620006"/>
                        <a:pt x="1903084" y="2542214"/>
                        <a:pt x="1873801" y="2475527"/>
                      </a:cubicBezTo>
                      <a:cubicBezTo>
                        <a:pt x="1845275" y="2410565"/>
                        <a:pt x="1781067" y="2368851"/>
                        <a:pt x="1710472" y="2369624"/>
                      </a:cubicBezTo>
                      <a:lnTo>
                        <a:pt x="1710471" y="2366688"/>
                      </a:lnTo>
                      <a:close/>
                      <a:moveTo>
                        <a:pt x="920754" y="2169815"/>
                      </a:moveTo>
                      <a:lnTo>
                        <a:pt x="3008986" y="2169815"/>
                      </a:lnTo>
                      <a:lnTo>
                        <a:pt x="3008986" y="3105919"/>
                      </a:lnTo>
                      <a:lnTo>
                        <a:pt x="920754" y="3105919"/>
                      </a:lnTo>
                      <a:close/>
                      <a:moveTo>
                        <a:pt x="632722" y="1985007"/>
                      </a:moveTo>
                      <a:lnTo>
                        <a:pt x="632722" y="3321943"/>
                      </a:lnTo>
                      <a:lnTo>
                        <a:pt x="3297018" y="3321943"/>
                      </a:lnTo>
                      <a:lnTo>
                        <a:pt x="3297018" y="1985007"/>
                      </a:lnTo>
                      <a:close/>
                      <a:moveTo>
                        <a:pt x="2657019" y="761679"/>
                      </a:moveTo>
                      <a:lnTo>
                        <a:pt x="2760733" y="1606387"/>
                      </a:lnTo>
                      <a:lnTo>
                        <a:pt x="2761762" y="1614761"/>
                      </a:lnTo>
                      <a:lnTo>
                        <a:pt x="2762330" y="1614691"/>
                      </a:lnTo>
                      <a:cubicBezTo>
                        <a:pt x="2780335" y="1740615"/>
                        <a:pt x="2862522" y="1833408"/>
                        <a:pt x="2948897" y="1824230"/>
                      </a:cubicBezTo>
                      <a:cubicBezTo>
                        <a:pt x="3036464" y="1814924"/>
                        <a:pt x="3095979" y="1704243"/>
                        <a:pt x="3083047" y="1575312"/>
                      </a:cubicBezTo>
                      <a:lnTo>
                        <a:pt x="3083347" y="1575275"/>
                      </a:lnTo>
                      <a:lnTo>
                        <a:pt x="2983448" y="761679"/>
                      </a:lnTo>
                      <a:close/>
                      <a:moveTo>
                        <a:pt x="2205921" y="761679"/>
                      </a:moveTo>
                      <a:lnTo>
                        <a:pt x="2264137" y="1594263"/>
                      </a:lnTo>
                      <a:cubicBezTo>
                        <a:pt x="2264333" y="1597068"/>
                        <a:pt x="2264530" y="1599874"/>
                        <a:pt x="2264726" y="1602679"/>
                      </a:cubicBezTo>
                      <a:lnTo>
                        <a:pt x="2265297" y="1602640"/>
                      </a:lnTo>
                      <a:cubicBezTo>
                        <a:pt x="2276686" y="1729333"/>
                        <a:pt x="2353905" y="1826300"/>
                        <a:pt x="2440641" y="1821655"/>
                      </a:cubicBezTo>
                      <a:cubicBezTo>
                        <a:pt x="2528577" y="1816945"/>
                        <a:pt x="2593802" y="1709530"/>
                        <a:pt x="2587636" y="1580099"/>
                      </a:cubicBezTo>
                      <a:lnTo>
                        <a:pt x="2587937" y="1580078"/>
                      </a:lnTo>
                      <a:lnTo>
                        <a:pt x="2530706" y="761679"/>
                      </a:lnTo>
                      <a:close/>
                      <a:moveTo>
                        <a:pt x="1761700" y="761679"/>
                      </a:moveTo>
                      <a:cubicBezTo>
                        <a:pt x="1761699" y="1032443"/>
                        <a:pt x="1761699" y="1303208"/>
                        <a:pt x="1761698" y="1573972"/>
                      </a:cubicBezTo>
                      <a:lnTo>
                        <a:pt x="1761698" y="1582410"/>
                      </a:lnTo>
                      <a:lnTo>
                        <a:pt x="1762270" y="1582410"/>
                      </a:lnTo>
                      <a:cubicBezTo>
                        <a:pt x="1764795" y="1709590"/>
                        <a:pt x="1835062" y="1811707"/>
                        <a:pt x="1921910" y="1813122"/>
                      </a:cubicBezTo>
                      <a:cubicBezTo>
                        <a:pt x="2009960" y="1814558"/>
                        <a:pt x="2082519" y="1711955"/>
                        <a:pt x="2085398" y="1582410"/>
                      </a:cubicBezTo>
                      <a:lnTo>
                        <a:pt x="2085698" y="1582410"/>
                      </a:lnTo>
                      <a:cubicBezTo>
                        <a:pt x="2085698" y="1308834"/>
                        <a:pt x="2085698" y="1035256"/>
                        <a:pt x="2085696" y="761679"/>
                      </a:cubicBezTo>
                      <a:close/>
                      <a:moveTo>
                        <a:pt x="3411320" y="761678"/>
                      </a:moveTo>
                      <a:lnTo>
                        <a:pt x="3078803" y="761679"/>
                      </a:lnTo>
                      <a:lnTo>
                        <a:pt x="3277545" y="1622538"/>
                      </a:lnTo>
                      <a:lnTo>
                        <a:pt x="3279443" y="1630759"/>
                      </a:lnTo>
                      <a:lnTo>
                        <a:pt x="3280000" y="1630631"/>
                      </a:lnTo>
                      <a:cubicBezTo>
                        <a:pt x="3311069" y="1753983"/>
                        <a:pt x="3402507" y="1837676"/>
                        <a:pt x="3487448" y="1819520"/>
                      </a:cubicBezTo>
                      <a:cubicBezTo>
                        <a:pt x="3573564" y="1801112"/>
                        <a:pt x="3621183" y="1684815"/>
                        <a:pt x="3594846" y="1557943"/>
                      </a:cubicBezTo>
                      <a:lnTo>
                        <a:pt x="3595140" y="1557876"/>
                      </a:lnTo>
                      <a:close/>
                      <a:moveTo>
                        <a:pt x="1633002" y="761678"/>
                      </a:moveTo>
                      <a:lnTo>
                        <a:pt x="1308563" y="761679"/>
                      </a:lnTo>
                      <a:lnTo>
                        <a:pt x="1266057" y="1572672"/>
                      </a:lnTo>
                      <a:lnTo>
                        <a:pt x="1265616" y="1581099"/>
                      </a:lnTo>
                      <a:lnTo>
                        <a:pt x="1266187" y="1581128"/>
                      </a:lnTo>
                      <a:cubicBezTo>
                        <a:pt x="1262052" y="1708267"/>
                        <a:pt x="1326878" y="1813921"/>
                        <a:pt x="1413534" y="1819881"/>
                      </a:cubicBezTo>
                      <a:cubicBezTo>
                        <a:pt x="1501387" y="1825922"/>
                        <a:pt x="1579217" y="1727257"/>
                        <a:pt x="1588872" y="1598040"/>
                      </a:cubicBezTo>
                      <a:lnTo>
                        <a:pt x="1589172" y="1598055"/>
                      </a:lnTo>
                      <a:close/>
                      <a:moveTo>
                        <a:pt x="863949" y="761678"/>
                      </a:moveTo>
                      <a:lnTo>
                        <a:pt x="765078" y="1566901"/>
                      </a:lnTo>
                      <a:lnTo>
                        <a:pt x="764050" y="1575275"/>
                      </a:lnTo>
                      <a:lnTo>
                        <a:pt x="764617" y="1575345"/>
                      </a:lnTo>
                      <a:cubicBezTo>
                        <a:pt x="751624" y="1701884"/>
                        <a:pt x="808922" y="1811803"/>
                        <a:pt x="894951" y="1823794"/>
                      </a:cubicBezTo>
                      <a:cubicBezTo>
                        <a:pt x="982168" y="1835949"/>
                        <a:pt x="1066691" y="1742953"/>
                        <a:pt x="1085336" y="1614724"/>
                      </a:cubicBezTo>
                      <a:lnTo>
                        <a:pt x="1085635" y="1614761"/>
                      </a:lnTo>
                      <a:lnTo>
                        <a:pt x="1190378" y="761679"/>
                      </a:lnTo>
                      <a:close/>
                      <a:moveTo>
                        <a:pt x="295535" y="441623"/>
                      </a:moveTo>
                      <a:lnTo>
                        <a:pt x="3583899" y="441623"/>
                      </a:lnTo>
                      <a:cubicBezTo>
                        <a:pt x="3610412" y="441623"/>
                        <a:pt x="3631905" y="463116"/>
                        <a:pt x="3631905" y="489629"/>
                      </a:cubicBezTo>
                      <a:lnTo>
                        <a:pt x="3631905" y="655863"/>
                      </a:lnTo>
                      <a:lnTo>
                        <a:pt x="3884522" y="1666330"/>
                      </a:lnTo>
                      <a:cubicBezTo>
                        <a:pt x="3909974" y="1748325"/>
                        <a:pt x="3809191" y="1900953"/>
                        <a:pt x="3631905" y="1666330"/>
                      </a:cubicBezTo>
                      <a:lnTo>
                        <a:pt x="3631905" y="3970014"/>
                      </a:lnTo>
                      <a:lnTo>
                        <a:pt x="247529" y="3970014"/>
                      </a:lnTo>
                      <a:lnTo>
                        <a:pt x="247529" y="1768425"/>
                      </a:lnTo>
                      <a:cubicBezTo>
                        <a:pt x="263724" y="1795996"/>
                        <a:pt x="288366" y="1813812"/>
                        <a:pt x="317369" y="1820473"/>
                      </a:cubicBezTo>
                      <a:cubicBezTo>
                        <a:pt x="403196" y="1840184"/>
                        <a:pt x="495502" y="1754908"/>
                        <a:pt x="525251" y="1628793"/>
                      </a:cubicBezTo>
                      <a:lnTo>
                        <a:pt x="525545" y="1628855"/>
                      </a:lnTo>
                      <a:lnTo>
                        <a:pt x="709866" y="761679"/>
                      </a:lnTo>
                      <a:lnTo>
                        <a:pt x="378634" y="761679"/>
                      </a:lnTo>
                      <a:lnTo>
                        <a:pt x="210380" y="1553239"/>
                      </a:lnTo>
                      <a:lnTo>
                        <a:pt x="208625" y="1561492"/>
                      </a:lnTo>
                      <a:lnTo>
                        <a:pt x="209185" y="1561611"/>
                      </a:lnTo>
                      <a:cubicBezTo>
                        <a:pt x="202164" y="1598200"/>
                        <a:pt x="201274" y="1633895"/>
                        <a:pt x="207433" y="1666330"/>
                      </a:cubicBezTo>
                      <a:cubicBezTo>
                        <a:pt x="113985" y="1883037"/>
                        <a:pt x="-32319" y="1816968"/>
                        <a:pt x="6372" y="1666330"/>
                      </a:cubicBezTo>
                      <a:lnTo>
                        <a:pt x="249769" y="692744"/>
                      </a:lnTo>
                      <a:cubicBezTo>
                        <a:pt x="247993" y="689334"/>
                        <a:pt x="247529" y="685546"/>
                        <a:pt x="247529" y="681649"/>
                      </a:cubicBezTo>
                      <a:lnTo>
                        <a:pt x="247529" y="489629"/>
                      </a:lnTo>
                      <a:cubicBezTo>
                        <a:pt x="247529" y="463116"/>
                        <a:pt x="269022" y="441623"/>
                        <a:pt x="295535" y="441623"/>
                      </a:cubicBezTo>
                      <a:close/>
                      <a:moveTo>
                        <a:pt x="307785" y="0"/>
                      </a:moveTo>
                      <a:lnTo>
                        <a:pt x="3571649" y="0"/>
                      </a:lnTo>
                      <a:cubicBezTo>
                        <a:pt x="3604927" y="0"/>
                        <a:pt x="3631905" y="26978"/>
                        <a:pt x="3631905" y="60256"/>
                      </a:cubicBezTo>
                      <a:lnTo>
                        <a:pt x="3631905" y="301273"/>
                      </a:lnTo>
                      <a:cubicBezTo>
                        <a:pt x="3631905" y="334551"/>
                        <a:pt x="3604927" y="361529"/>
                        <a:pt x="3571649" y="361529"/>
                      </a:cubicBezTo>
                      <a:lnTo>
                        <a:pt x="307785" y="361529"/>
                      </a:lnTo>
                      <a:cubicBezTo>
                        <a:pt x="274507" y="361529"/>
                        <a:pt x="247529" y="334551"/>
                        <a:pt x="247529" y="301273"/>
                      </a:cubicBezTo>
                      <a:lnTo>
                        <a:pt x="247529" y="60256"/>
                      </a:lnTo>
                      <a:cubicBezTo>
                        <a:pt x="247529" y="26978"/>
                        <a:pt x="274507" y="0"/>
                        <a:pt x="307785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286">
                    <a:defRPr/>
                  </a:pPr>
                  <a:endParaRPr lang="ko-KR" altLang="en-US" sz="2701" kern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sp>
              <p:nvSpPr>
                <p:cNvPr id="26" name="Isosceles Triangle 3">
                  <a:extLst>
                    <a:ext uri="{FF2B5EF4-FFF2-40B4-BE49-F238E27FC236}">
                      <a16:creationId xmlns:a16="http://schemas.microsoft.com/office/drawing/2014/main" id="{3795C55F-3506-4BE5-BAAE-B1C120FE270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229245">
                  <a:off x="2692912" y="1965188"/>
                  <a:ext cx="359661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086" h="3938802">
                      <a:moveTo>
                        <a:pt x="1861742" y="3314001"/>
                      </a:moveTo>
                      <a:cubicBezTo>
                        <a:pt x="1921395" y="3314001"/>
                        <a:pt x="1969754" y="3362360"/>
                        <a:pt x="1969754" y="3422013"/>
                      </a:cubicBezTo>
                      <a:cubicBezTo>
                        <a:pt x="1969754" y="3481666"/>
                        <a:pt x="1921395" y="3530025"/>
                        <a:pt x="1861742" y="3530025"/>
                      </a:cubicBezTo>
                      <a:cubicBezTo>
                        <a:pt x="1802089" y="3530025"/>
                        <a:pt x="1753730" y="3481666"/>
                        <a:pt x="1753730" y="3422013"/>
                      </a:cubicBezTo>
                      <a:cubicBezTo>
                        <a:pt x="1753730" y="3362360"/>
                        <a:pt x="1802089" y="3314001"/>
                        <a:pt x="1861742" y="3314001"/>
                      </a:cubicBezTo>
                      <a:close/>
                      <a:moveTo>
                        <a:pt x="2097646" y="2118753"/>
                      </a:moveTo>
                      <a:lnTo>
                        <a:pt x="2097646" y="2478753"/>
                      </a:lnTo>
                      <a:lnTo>
                        <a:pt x="2457646" y="2478753"/>
                      </a:lnTo>
                      <a:lnTo>
                        <a:pt x="2457646" y="2118753"/>
                      </a:lnTo>
                      <a:close/>
                      <a:moveTo>
                        <a:pt x="1476536" y="2118753"/>
                      </a:moveTo>
                      <a:lnTo>
                        <a:pt x="1476536" y="2478753"/>
                      </a:lnTo>
                      <a:lnTo>
                        <a:pt x="1836536" y="2478753"/>
                      </a:lnTo>
                      <a:lnTo>
                        <a:pt x="1836536" y="2118753"/>
                      </a:lnTo>
                      <a:close/>
                      <a:moveTo>
                        <a:pt x="2097646" y="1539638"/>
                      </a:moveTo>
                      <a:lnTo>
                        <a:pt x="2097646" y="1899638"/>
                      </a:lnTo>
                      <a:lnTo>
                        <a:pt x="2457646" y="1899638"/>
                      </a:lnTo>
                      <a:lnTo>
                        <a:pt x="2457646" y="1539638"/>
                      </a:lnTo>
                      <a:close/>
                      <a:moveTo>
                        <a:pt x="1476536" y="1539638"/>
                      </a:moveTo>
                      <a:lnTo>
                        <a:pt x="1476536" y="1899638"/>
                      </a:lnTo>
                      <a:lnTo>
                        <a:pt x="1836536" y="1899638"/>
                      </a:lnTo>
                      <a:lnTo>
                        <a:pt x="1836536" y="1539638"/>
                      </a:lnTo>
                      <a:close/>
                      <a:moveTo>
                        <a:pt x="1989788" y="770570"/>
                      </a:moveTo>
                      <a:lnTo>
                        <a:pt x="3429788" y="1850570"/>
                      </a:lnTo>
                      <a:lnTo>
                        <a:pt x="3430108" y="1850570"/>
                      </a:lnTo>
                      <a:lnTo>
                        <a:pt x="3430108" y="3938802"/>
                      </a:lnTo>
                      <a:lnTo>
                        <a:pt x="2265771" y="3938802"/>
                      </a:lnTo>
                      <a:lnTo>
                        <a:pt x="2265771" y="2786674"/>
                      </a:lnTo>
                      <a:lnTo>
                        <a:pt x="1669844" y="2786674"/>
                      </a:lnTo>
                      <a:lnTo>
                        <a:pt x="1669844" y="3938802"/>
                      </a:lnTo>
                      <a:lnTo>
                        <a:pt x="549788" y="3938802"/>
                      </a:lnTo>
                      <a:lnTo>
                        <a:pt x="549788" y="1850570"/>
                      </a:lnTo>
                      <a:close/>
                      <a:moveTo>
                        <a:pt x="1969233" y="1003"/>
                      </a:moveTo>
                      <a:cubicBezTo>
                        <a:pt x="1995162" y="-2644"/>
                        <a:pt x="2022483" y="3601"/>
                        <a:pt x="2045048" y="20601"/>
                      </a:cubicBezTo>
                      <a:lnTo>
                        <a:pt x="3894333" y="1413834"/>
                      </a:lnTo>
                      <a:cubicBezTo>
                        <a:pt x="3939464" y="1447835"/>
                        <a:pt x="3948486" y="1511986"/>
                        <a:pt x="3914485" y="1557117"/>
                      </a:cubicBezTo>
                      <a:lnTo>
                        <a:pt x="3756006" y="1767472"/>
                      </a:lnTo>
                      <a:cubicBezTo>
                        <a:pt x="3722004" y="1812603"/>
                        <a:pt x="3657854" y="1821626"/>
                        <a:pt x="3612722" y="1787625"/>
                      </a:cubicBezTo>
                      <a:lnTo>
                        <a:pt x="1967544" y="548164"/>
                      </a:lnTo>
                      <a:lnTo>
                        <a:pt x="322364" y="1787626"/>
                      </a:lnTo>
                      <a:cubicBezTo>
                        <a:pt x="277233" y="1821627"/>
                        <a:pt x="213082" y="1812604"/>
                        <a:pt x="179080" y="1767473"/>
                      </a:cubicBezTo>
                      <a:lnTo>
                        <a:pt x="20601" y="1557118"/>
                      </a:lnTo>
                      <a:cubicBezTo>
                        <a:pt x="-13400" y="1511987"/>
                        <a:pt x="-4378" y="1447836"/>
                        <a:pt x="40754" y="1413835"/>
                      </a:cubicBezTo>
                      <a:lnTo>
                        <a:pt x="1890038" y="20602"/>
                      </a:lnTo>
                      <a:cubicBezTo>
                        <a:pt x="1912604" y="3602"/>
                        <a:pt x="1939924" y="-2643"/>
                        <a:pt x="1965854" y="1004"/>
                      </a:cubicBezTo>
                      <a:lnTo>
                        <a:pt x="1967542" y="1586"/>
                      </a:lnTo>
                      <a:cubicBezTo>
                        <a:pt x="1968071" y="1171"/>
                        <a:pt x="1968652" y="1085"/>
                        <a:pt x="1969233" y="1003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286">
                    <a:defRPr/>
                  </a:pPr>
                  <a:endParaRPr lang="ko-KR" altLang="en-US" sz="2701" kern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</p:grpSp>
          <p:sp>
            <p:nvSpPr>
              <p:cNvPr id="21" name="Rectangle 14">
                <a:extLst>
                  <a:ext uri="{FF2B5EF4-FFF2-40B4-BE49-F238E27FC236}">
                    <a16:creationId xmlns:a16="http://schemas.microsoft.com/office/drawing/2014/main" id="{11239A9B-0188-401E-8F51-9A3B457003B5}"/>
                  </a:ext>
                </a:extLst>
              </p:cNvPr>
              <p:cNvSpPr/>
              <p:nvPr/>
            </p:nvSpPr>
            <p:spPr>
              <a:xfrm rot="18143891">
                <a:off x="423487" y="2403381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286">
                  <a:defRPr/>
                </a:pPr>
                <a:endParaRPr lang="ko-KR" altLang="en-US" sz="2701" kern="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6317C9C-7CA4-4222-AD57-01D2282670F8}"/>
                </a:ext>
              </a:extLst>
            </p:cNvPr>
            <p:cNvGrpSpPr/>
            <p:nvPr/>
          </p:nvGrpSpPr>
          <p:grpSpPr>
            <a:xfrm>
              <a:off x="7997741" y="5208944"/>
              <a:ext cx="1014101" cy="760476"/>
              <a:chOff x="2676523" y="2041910"/>
              <a:chExt cx="3486151" cy="283356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0EF8D6B4-748B-4854-8E49-E9302D7D8B80}"/>
                  </a:ext>
                </a:extLst>
              </p:cNvPr>
              <p:cNvGrpSpPr/>
              <p:nvPr/>
            </p:nvGrpSpPr>
            <p:grpSpPr>
              <a:xfrm>
                <a:off x="2745022" y="2041910"/>
                <a:ext cx="3417652" cy="2755293"/>
                <a:chOff x="2745022" y="2041910"/>
                <a:chExt cx="3417652" cy="2755293"/>
              </a:xfrm>
              <a:solidFill>
                <a:srgbClr val="FAB117"/>
              </a:solidFill>
            </p:grpSpPr>
            <p:sp>
              <p:nvSpPr>
                <p:cNvPr id="12" name="Freeform 3">
                  <a:extLst>
                    <a:ext uri="{FF2B5EF4-FFF2-40B4-BE49-F238E27FC236}">
                      <a16:creationId xmlns:a16="http://schemas.microsoft.com/office/drawing/2014/main" id="{64156695-AC7E-422C-94D7-A71828D20AB3}"/>
                    </a:ext>
                  </a:extLst>
                </p:cNvPr>
                <p:cNvSpPr/>
                <p:nvPr/>
              </p:nvSpPr>
              <p:spPr>
                <a:xfrm>
                  <a:off x="2901402" y="2041910"/>
                  <a:ext cx="3261272" cy="1993269"/>
                </a:xfrm>
                <a:custGeom>
                  <a:avLst/>
                  <a:gdLst>
                    <a:gd name="connsiteX0" fmla="*/ 0 w 3228975"/>
                    <a:gd name="connsiteY0" fmla="*/ 790575 h 1866900"/>
                    <a:gd name="connsiteX1" fmla="*/ 0 w 3228975"/>
                    <a:gd name="connsiteY1" fmla="*/ 790575 h 1866900"/>
                    <a:gd name="connsiteX2" fmla="*/ 85725 w 3228975"/>
                    <a:gd name="connsiteY2" fmla="*/ 742950 h 1866900"/>
                    <a:gd name="connsiteX3" fmla="*/ 866775 w 3228975"/>
                    <a:gd name="connsiteY3" fmla="*/ 0 h 1866900"/>
                    <a:gd name="connsiteX4" fmla="*/ 962025 w 3228975"/>
                    <a:gd name="connsiteY4" fmla="*/ 19050 h 1866900"/>
                    <a:gd name="connsiteX5" fmla="*/ 2105025 w 3228975"/>
                    <a:gd name="connsiteY5" fmla="*/ 9525 h 1866900"/>
                    <a:gd name="connsiteX6" fmla="*/ 3228975 w 3228975"/>
                    <a:gd name="connsiteY6" fmla="*/ 476250 h 1866900"/>
                    <a:gd name="connsiteX7" fmla="*/ 3219450 w 3228975"/>
                    <a:gd name="connsiteY7" fmla="*/ 1866900 h 1866900"/>
                    <a:gd name="connsiteX8" fmla="*/ 3086100 w 3228975"/>
                    <a:gd name="connsiteY8" fmla="*/ 1847850 h 1866900"/>
                    <a:gd name="connsiteX9" fmla="*/ 2095500 w 3228975"/>
                    <a:gd name="connsiteY9" fmla="*/ 771525 h 1866900"/>
                    <a:gd name="connsiteX10" fmla="*/ 1095375 w 3228975"/>
                    <a:gd name="connsiteY10" fmla="*/ 571500 h 1866900"/>
                    <a:gd name="connsiteX11" fmla="*/ 0 w 3228975"/>
                    <a:gd name="connsiteY11" fmla="*/ 790575 h 1866900"/>
                    <a:gd name="connsiteX0" fmla="*/ 0 w 3228975"/>
                    <a:gd name="connsiteY0" fmla="*/ 790575 h 1866900"/>
                    <a:gd name="connsiteX1" fmla="*/ 0 w 3228975"/>
                    <a:gd name="connsiteY1" fmla="*/ 790575 h 1866900"/>
                    <a:gd name="connsiteX2" fmla="*/ 85725 w 3228975"/>
                    <a:gd name="connsiteY2" fmla="*/ 742950 h 1866900"/>
                    <a:gd name="connsiteX3" fmla="*/ 866775 w 3228975"/>
                    <a:gd name="connsiteY3" fmla="*/ 0 h 1866900"/>
                    <a:gd name="connsiteX4" fmla="*/ 2105025 w 3228975"/>
                    <a:gd name="connsiteY4" fmla="*/ 9525 h 1866900"/>
                    <a:gd name="connsiteX5" fmla="*/ 3228975 w 3228975"/>
                    <a:gd name="connsiteY5" fmla="*/ 476250 h 1866900"/>
                    <a:gd name="connsiteX6" fmla="*/ 3219450 w 3228975"/>
                    <a:gd name="connsiteY6" fmla="*/ 1866900 h 1866900"/>
                    <a:gd name="connsiteX7" fmla="*/ 3086100 w 3228975"/>
                    <a:gd name="connsiteY7" fmla="*/ 1847850 h 1866900"/>
                    <a:gd name="connsiteX8" fmla="*/ 2095500 w 3228975"/>
                    <a:gd name="connsiteY8" fmla="*/ 771525 h 1866900"/>
                    <a:gd name="connsiteX9" fmla="*/ 1095375 w 3228975"/>
                    <a:gd name="connsiteY9" fmla="*/ 571500 h 1866900"/>
                    <a:gd name="connsiteX10" fmla="*/ 0 w 3228975"/>
                    <a:gd name="connsiteY10" fmla="*/ 790575 h 1866900"/>
                    <a:gd name="connsiteX0" fmla="*/ 0 w 3228975"/>
                    <a:gd name="connsiteY0" fmla="*/ 790575 h 1866900"/>
                    <a:gd name="connsiteX1" fmla="*/ 0 w 3228975"/>
                    <a:gd name="connsiteY1" fmla="*/ 790575 h 1866900"/>
                    <a:gd name="connsiteX2" fmla="*/ 85725 w 3228975"/>
                    <a:gd name="connsiteY2" fmla="*/ 742950 h 1866900"/>
                    <a:gd name="connsiteX3" fmla="*/ 866775 w 3228975"/>
                    <a:gd name="connsiteY3" fmla="*/ 0 h 1866900"/>
                    <a:gd name="connsiteX4" fmla="*/ 2105025 w 3228975"/>
                    <a:gd name="connsiteY4" fmla="*/ 9525 h 1866900"/>
                    <a:gd name="connsiteX5" fmla="*/ 3228975 w 3228975"/>
                    <a:gd name="connsiteY5" fmla="*/ 476250 h 1866900"/>
                    <a:gd name="connsiteX6" fmla="*/ 3219450 w 3228975"/>
                    <a:gd name="connsiteY6" fmla="*/ 1866900 h 1866900"/>
                    <a:gd name="connsiteX7" fmla="*/ 3086100 w 3228975"/>
                    <a:gd name="connsiteY7" fmla="*/ 1847850 h 1866900"/>
                    <a:gd name="connsiteX8" fmla="*/ 2095500 w 3228975"/>
                    <a:gd name="connsiteY8" fmla="*/ 771525 h 1866900"/>
                    <a:gd name="connsiteX9" fmla="*/ 1095375 w 3228975"/>
                    <a:gd name="connsiteY9" fmla="*/ 571500 h 1866900"/>
                    <a:gd name="connsiteX10" fmla="*/ 0 w 3228975"/>
                    <a:gd name="connsiteY10" fmla="*/ 790575 h 1866900"/>
                    <a:gd name="connsiteX0" fmla="*/ 0 w 3228975"/>
                    <a:gd name="connsiteY0" fmla="*/ 790575 h 1866900"/>
                    <a:gd name="connsiteX1" fmla="*/ 0 w 3228975"/>
                    <a:gd name="connsiteY1" fmla="*/ 790575 h 1866900"/>
                    <a:gd name="connsiteX2" fmla="*/ 85725 w 3228975"/>
                    <a:gd name="connsiteY2" fmla="*/ 742950 h 1866900"/>
                    <a:gd name="connsiteX3" fmla="*/ 866775 w 3228975"/>
                    <a:gd name="connsiteY3" fmla="*/ 0 h 1866900"/>
                    <a:gd name="connsiteX4" fmla="*/ 2105025 w 3228975"/>
                    <a:gd name="connsiteY4" fmla="*/ 9525 h 1866900"/>
                    <a:gd name="connsiteX5" fmla="*/ 3228975 w 3228975"/>
                    <a:gd name="connsiteY5" fmla="*/ 476250 h 1866900"/>
                    <a:gd name="connsiteX6" fmla="*/ 3219450 w 3228975"/>
                    <a:gd name="connsiteY6" fmla="*/ 1866900 h 1866900"/>
                    <a:gd name="connsiteX7" fmla="*/ 3086100 w 3228975"/>
                    <a:gd name="connsiteY7" fmla="*/ 1847850 h 1866900"/>
                    <a:gd name="connsiteX8" fmla="*/ 2095500 w 3228975"/>
                    <a:gd name="connsiteY8" fmla="*/ 771525 h 1866900"/>
                    <a:gd name="connsiteX9" fmla="*/ 1095375 w 3228975"/>
                    <a:gd name="connsiteY9" fmla="*/ 571500 h 1866900"/>
                    <a:gd name="connsiteX10" fmla="*/ 0 w 3228975"/>
                    <a:gd name="connsiteY10" fmla="*/ 790575 h 1866900"/>
                    <a:gd name="connsiteX0" fmla="*/ 0 w 3228975"/>
                    <a:gd name="connsiteY0" fmla="*/ 790575 h 1866900"/>
                    <a:gd name="connsiteX1" fmla="*/ 0 w 3228975"/>
                    <a:gd name="connsiteY1" fmla="*/ 790575 h 1866900"/>
                    <a:gd name="connsiteX2" fmla="*/ 866775 w 3228975"/>
                    <a:gd name="connsiteY2" fmla="*/ 0 h 1866900"/>
                    <a:gd name="connsiteX3" fmla="*/ 2105025 w 3228975"/>
                    <a:gd name="connsiteY3" fmla="*/ 9525 h 1866900"/>
                    <a:gd name="connsiteX4" fmla="*/ 3228975 w 3228975"/>
                    <a:gd name="connsiteY4" fmla="*/ 476250 h 1866900"/>
                    <a:gd name="connsiteX5" fmla="*/ 3219450 w 3228975"/>
                    <a:gd name="connsiteY5" fmla="*/ 1866900 h 1866900"/>
                    <a:gd name="connsiteX6" fmla="*/ 3086100 w 3228975"/>
                    <a:gd name="connsiteY6" fmla="*/ 1847850 h 1866900"/>
                    <a:gd name="connsiteX7" fmla="*/ 2095500 w 3228975"/>
                    <a:gd name="connsiteY7" fmla="*/ 771525 h 1866900"/>
                    <a:gd name="connsiteX8" fmla="*/ 1095375 w 3228975"/>
                    <a:gd name="connsiteY8" fmla="*/ 571500 h 1866900"/>
                    <a:gd name="connsiteX9" fmla="*/ 0 w 3228975"/>
                    <a:gd name="connsiteY9" fmla="*/ 790575 h 1866900"/>
                    <a:gd name="connsiteX0" fmla="*/ 0 w 3228975"/>
                    <a:gd name="connsiteY0" fmla="*/ 790575 h 1866900"/>
                    <a:gd name="connsiteX1" fmla="*/ 0 w 3228975"/>
                    <a:gd name="connsiteY1" fmla="*/ 790575 h 1866900"/>
                    <a:gd name="connsiteX2" fmla="*/ 866775 w 3228975"/>
                    <a:gd name="connsiteY2" fmla="*/ 0 h 1866900"/>
                    <a:gd name="connsiteX3" fmla="*/ 2105025 w 3228975"/>
                    <a:gd name="connsiteY3" fmla="*/ 9525 h 1866900"/>
                    <a:gd name="connsiteX4" fmla="*/ 3228975 w 3228975"/>
                    <a:gd name="connsiteY4" fmla="*/ 476250 h 1866900"/>
                    <a:gd name="connsiteX5" fmla="*/ 3219450 w 3228975"/>
                    <a:gd name="connsiteY5" fmla="*/ 1866900 h 1866900"/>
                    <a:gd name="connsiteX6" fmla="*/ 3086100 w 3228975"/>
                    <a:gd name="connsiteY6" fmla="*/ 1847850 h 1866900"/>
                    <a:gd name="connsiteX7" fmla="*/ 2095500 w 3228975"/>
                    <a:gd name="connsiteY7" fmla="*/ 771525 h 1866900"/>
                    <a:gd name="connsiteX8" fmla="*/ 1095375 w 3228975"/>
                    <a:gd name="connsiteY8" fmla="*/ 571500 h 1866900"/>
                    <a:gd name="connsiteX9" fmla="*/ 0 w 3228975"/>
                    <a:gd name="connsiteY9" fmla="*/ 790575 h 1866900"/>
                    <a:gd name="connsiteX0" fmla="*/ 253889 w 3254264"/>
                    <a:gd name="connsiteY0" fmla="*/ 1143000 h 1866900"/>
                    <a:gd name="connsiteX1" fmla="*/ 25289 w 3254264"/>
                    <a:gd name="connsiteY1" fmla="*/ 790575 h 1866900"/>
                    <a:gd name="connsiteX2" fmla="*/ 892064 w 3254264"/>
                    <a:gd name="connsiteY2" fmla="*/ 0 h 1866900"/>
                    <a:gd name="connsiteX3" fmla="*/ 2130314 w 3254264"/>
                    <a:gd name="connsiteY3" fmla="*/ 9525 h 1866900"/>
                    <a:gd name="connsiteX4" fmla="*/ 3254264 w 3254264"/>
                    <a:gd name="connsiteY4" fmla="*/ 476250 h 1866900"/>
                    <a:gd name="connsiteX5" fmla="*/ 3244739 w 3254264"/>
                    <a:gd name="connsiteY5" fmla="*/ 1866900 h 1866900"/>
                    <a:gd name="connsiteX6" fmla="*/ 3111389 w 3254264"/>
                    <a:gd name="connsiteY6" fmla="*/ 1847850 h 1866900"/>
                    <a:gd name="connsiteX7" fmla="*/ 2120789 w 3254264"/>
                    <a:gd name="connsiteY7" fmla="*/ 771525 h 1866900"/>
                    <a:gd name="connsiteX8" fmla="*/ 1120664 w 3254264"/>
                    <a:gd name="connsiteY8" fmla="*/ 571500 h 1866900"/>
                    <a:gd name="connsiteX9" fmla="*/ 253889 w 3254264"/>
                    <a:gd name="connsiteY9" fmla="*/ 1143000 h 1866900"/>
                    <a:gd name="connsiteX0" fmla="*/ 1097065 w 3230665"/>
                    <a:gd name="connsiteY0" fmla="*/ 571500 h 1866900"/>
                    <a:gd name="connsiteX1" fmla="*/ 1690 w 3230665"/>
                    <a:gd name="connsiteY1" fmla="*/ 790575 h 1866900"/>
                    <a:gd name="connsiteX2" fmla="*/ 868465 w 3230665"/>
                    <a:gd name="connsiteY2" fmla="*/ 0 h 1866900"/>
                    <a:gd name="connsiteX3" fmla="*/ 2106715 w 3230665"/>
                    <a:gd name="connsiteY3" fmla="*/ 9525 h 1866900"/>
                    <a:gd name="connsiteX4" fmla="*/ 3230665 w 3230665"/>
                    <a:gd name="connsiteY4" fmla="*/ 476250 h 1866900"/>
                    <a:gd name="connsiteX5" fmla="*/ 3221140 w 3230665"/>
                    <a:gd name="connsiteY5" fmla="*/ 1866900 h 1866900"/>
                    <a:gd name="connsiteX6" fmla="*/ 3087790 w 3230665"/>
                    <a:gd name="connsiteY6" fmla="*/ 1847850 h 1866900"/>
                    <a:gd name="connsiteX7" fmla="*/ 2097190 w 3230665"/>
                    <a:gd name="connsiteY7" fmla="*/ 771525 h 1866900"/>
                    <a:gd name="connsiteX8" fmla="*/ 1097065 w 3230665"/>
                    <a:gd name="connsiteY8" fmla="*/ 571500 h 1866900"/>
                    <a:gd name="connsiteX0" fmla="*/ 1099783 w 3233383"/>
                    <a:gd name="connsiteY0" fmla="*/ 571500 h 1866900"/>
                    <a:gd name="connsiteX1" fmla="*/ 4408 w 3233383"/>
                    <a:gd name="connsiteY1" fmla="*/ 790575 h 1866900"/>
                    <a:gd name="connsiteX2" fmla="*/ 871183 w 3233383"/>
                    <a:gd name="connsiteY2" fmla="*/ 0 h 1866900"/>
                    <a:gd name="connsiteX3" fmla="*/ 2109433 w 3233383"/>
                    <a:gd name="connsiteY3" fmla="*/ 9525 h 1866900"/>
                    <a:gd name="connsiteX4" fmla="*/ 3233383 w 3233383"/>
                    <a:gd name="connsiteY4" fmla="*/ 476250 h 1866900"/>
                    <a:gd name="connsiteX5" fmla="*/ 3223858 w 3233383"/>
                    <a:gd name="connsiteY5" fmla="*/ 1866900 h 1866900"/>
                    <a:gd name="connsiteX6" fmla="*/ 3090508 w 3233383"/>
                    <a:gd name="connsiteY6" fmla="*/ 1847850 h 1866900"/>
                    <a:gd name="connsiteX7" fmla="*/ 2099908 w 3233383"/>
                    <a:gd name="connsiteY7" fmla="*/ 771525 h 1866900"/>
                    <a:gd name="connsiteX8" fmla="*/ 1099783 w 3233383"/>
                    <a:gd name="connsiteY8" fmla="*/ 571500 h 1866900"/>
                    <a:gd name="connsiteX0" fmla="*/ 1099783 w 3233383"/>
                    <a:gd name="connsiteY0" fmla="*/ 571500 h 1866900"/>
                    <a:gd name="connsiteX1" fmla="*/ 4408 w 3233383"/>
                    <a:gd name="connsiteY1" fmla="*/ 790575 h 1866900"/>
                    <a:gd name="connsiteX2" fmla="*/ 871183 w 3233383"/>
                    <a:gd name="connsiteY2" fmla="*/ 0 h 1866900"/>
                    <a:gd name="connsiteX3" fmla="*/ 2109433 w 3233383"/>
                    <a:gd name="connsiteY3" fmla="*/ 9525 h 1866900"/>
                    <a:gd name="connsiteX4" fmla="*/ 3233383 w 3233383"/>
                    <a:gd name="connsiteY4" fmla="*/ 476250 h 1866900"/>
                    <a:gd name="connsiteX5" fmla="*/ 3223858 w 3233383"/>
                    <a:gd name="connsiteY5" fmla="*/ 1866900 h 1866900"/>
                    <a:gd name="connsiteX6" fmla="*/ 3090508 w 3233383"/>
                    <a:gd name="connsiteY6" fmla="*/ 1847850 h 1866900"/>
                    <a:gd name="connsiteX7" fmla="*/ 2099908 w 3233383"/>
                    <a:gd name="connsiteY7" fmla="*/ 771525 h 1866900"/>
                    <a:gd name="connsiteX8" fmla="*/ 1099783 w 3233383"/>
                    <a:gd name="connsiteY8" fmla="*/ 571500 h 1866900"/>
                    <a:gd name="connsiteX0" fmla="*/ 1099427 w 3233027"/>
                    <a:gd name="connsiteY0" fmla="*/ 571500 h 1866900"/>
                    <a:gd name="connsiteX1" fmla="*/ 4052 w 3233027"/>
                    <a:gd name="connsiteY1" fmla="*/ 790575 h 1866900"/>
                    <a:gd name="connsiteX2" fmla="*/ 870827 w 3233027"/>
                    <a:gd name="connsiteY2" fmla="*/ 0 h 1866900"/>
                    <a:gd name="connsiteX3" fmla="*/ 2109077 w 3233027"/>
                    <a:gd name="connsiteY3" fmla="*/ 9525 h 1866900"/>
                    <a:gd name="connsiteX4" fmla="*/ 3233027 w 3233027"/>
                    <a:gd name="connsiteY4" fmla="*/ 476250 h 1866900"/>
                    <a:gd name="connsiteX5" fmla="*/ 3223502 w 3233027"/>
                    <a:gd name="connsiteY5" fmla="*/ 1866900 h 1866900"/>
                    <a:gd name="connsiteX6" fmla="*/ 3090152 w 3233027"/>
                    <a:gd name="connsiteY6" fmla="*/ 1847850 h 1866900"/>
                    <a:gd name="connsiteX7" fmla="*/ 2099552 w 3233027"/>
                    <a:gd name="connsiteY7" fmla="*/ 771525 h 1866900"/>
                    <a:gd name="connsiteX8" fmla="*/ 1099427 w 3233027"/>
                    <a:gd name="connsiteY8" fmla="*/ 571500 h 1866900"/>
                    <a:gd name="connsiteX0" fmla="*/ 1118366 w 3251966"/>
                    <a:gd name="connsiteY0" fmla="*/ 571500 h 1866900"/>
                    <a:gd name="connsiteX1" fmla="*/ 3941 w 3251966"/>
                    <a:gd name="connsiteY1" fmla="*/ 809625 h 1866900"/>
                    <a:gd name="connsiteX2" fmla="*/ 889766 w 3251966"/>
                    <a:gd name="connsiteY2" fmla="*/ 0 h 1866900"/>
                    <a:gd name="connsiteX3" fmla="*/ 2128016 w 3251966"/>
                    <a:gd name="connsiteY3" fmla="*/ 9525 h 1866900"/>
                    <a:gd name="connsiteX4" fmla="*/ 3251966 w 3251966"/>
                    <a:gd name="connsiteY4" fmla="*/ 476250 h 1866900"/>
                    <a:gd name="connsiteX5" fmla="*/ 3242441 w 3251966"/>
                    <a:gd name="connsiteY5" fmla="*/ 1866900 h 1866900"/>
                    <a:gd name="connsiteX6" fmla="*/ 3109091 w 3251966"/>
                    <a:gd name="connsiteY6" fmla="*/ 1847850 h 1866900"/>
                    <a:gd name="connsiteX7" fmla="*/ 2118491 w 3251966"/>
                    <a:gd name="connsiteY7" fmla="*/ 771525 h 1866900"/>
                    <a:gd name="connsiteX8" fmla="*/ 1118366 w 3251966"/>
                    <a:gd name="connsiteY8" fmla="*/ 571500 h 1866900"/>
                    <a:gd name="connsiteX0" fmla="*/ 1119025 w 3252625"/>
                    <a:gd name="connsiteY0" fmla="*/ 571500 h 1866900"/>
                    <a:gd name="connsiteX1" fmla="*/ 4600 w 3252625"/>
                    <a:gd name="connsiteY1" fmla="*/ 809625 h 1866900"/>
                    <a:gd name="connsiteX2" fmla="*/ 890425 w 3252625"/>
                    <a:gd name="connsiteY2" fmla="*/ 0 h 1866900"/>
                    <a:gd name="connsiteX3" fmla="*/ 2128675 w 3252625"/>
                    <a:gd name="connsiteY3" fmla="*/ 9525 h 1866900"/>
                    <a:gd name="connsiteX4" fmla="*/ 3252625 w 3252625"/>
                    <a:gd name="connsiteY4" fmla="*/ 476250 h 1866900"/>
                    <a:gd name="connsiteX5" fmla="*/ 3243100 w 3252625"/>
                    <a:gd name="connsiteY5" fmla="*/ 1866900 h 1866900"/>
                    <a:gd name="connsiteX6" fmla="*/ 3109750 w 3252625"/>
                    <a:gd name="connsiteY6" fmla="*/ 1847850 h 1866900"/>
                    <a:gd name="connsiteX7" fmla="*/ 2119150 w 3252625"/>
                    <a:gd name="connsiteY7" fmla="*/ 771525 h 1866900"/>
                    <a:gd name="connsiteX8" fmla="*/ 1119025 w 3252625"/>
                    <a:gd name="connsiteY8" fmla="*/ 571500 h 1866900"/>
                    <a:gd name="connsiteX0" fmla="*/ 1118146 w 3251746"/>
                    <a:gd name="connsiteY0" fmla="*/ 571500 h 1866900"/>
                    <a:gd name="connsiteX1" fmla="*/ 3721 w 3251746"/>
                    <a:gd name="connsiteY1" fmla="*/ 809625 h 1866900"/>
                    <a:gd name="connsiteX2" fmla="*/ 889546 w 3251746"/>
                    <a:gd name="connsiteY2" fmla="*/ 0 h 1866900"/>
                    <a:gd name="connsiteX3" fmla="*/ 2127796 w 3251746"/>
                    <a:gd name="connsiteY3" fmla="*/ 9525 h 1866900"/>
                    <a:gd name="connsiteX4" fmla="*/ 3251746 w 3251746"/>
                    <a:gd name="connsiteY4" fmla="*/ 476250 h 1866900"/>
                    <a:gd name="connsiteX5" fmla="*/ 3242221 w 3251746"/>
                    <a:gd name="connsiteY5" fmla="*/ 1866900 h 1866900"/>
                    <a:gd name="connsiteX6" fmla="*/ 3108871 w 3251746"/>
                    <a:gd name="connsiteY6" fmla="*/ 1847850 h 1866900"/>
                    <a:gd name="connsiteX7" fmla="*/ 2118271 w 3251746"/>
                    <a:gd name="connsiteY7" fmla="*/ 771525 h 1866900"/>
                    <a:gd name="connsiteX8" fmla="*/ 1118146 w 3251746"/>
                    <a:gd name="connsiteY8" fmla="*/ 571500 h 1866900"/>
                    <a:gd name="connsiteX0" fmla="*/ 1118146 w 3251746"/>
                    <a:gd name="connsiteY0" fmla="*/ 589645 h 1885045"/>
                    <a:gd name="connsiteX1" fmla="*/ 3721 w 3251746"/>
                    <a:gd name="connsiteY1" fmla="*/ 827770 h 1885045"/>
                    <a:gd name="connsiteX2" fmla="*/ 889546 w 3251746"/>
                    <a:gd name="connsiteY2" fmla="*/ 18145 h 1885045"/>
                    <a:gd name="connsiteX3" fmla="*/ 2127796 w 3251746"/>
                    <a:gd name="connsiteY3" fmla="*/ 27670 h 1885045"/>
                    <a:gd name="connsiteX4" fmla="*/ 3251746 w 3251746"/>
                    <a:gd name="connsiteY4" fmla="*/ 494395 h 1885045"/>
                    <a:gd name="connsiteX5" fmla="*/ 3242221 w 3251746"/>
                    <a:gd name="connsiteY5" fmla="*/ 1885045 h 1885045"/>
                    <a:gd name="connsiteX6" fmla="*/ 3108871 w 3251746"/>
                    <a:gd name="connsiteY6" fmla="*/ 1865995 h 1885045"/>
                    <a:gd name="connsiteX7" fmla="*/ 2118271 w 3251746"/>
                    <a:gd name="connsiteY7" fmla="*/ 789670 h 1885045"/>
                    <a:gd name="connsiteX8" fmla="*/ 1118146 w 3251746"/>
                    <a:gd name="connsiteY8" fmla="*/ 589645 h 1885045"/>
                    <a:gd name="connsiteX0" fmla="*/ 1118146 w 3251746"/>
                    <a:gd name="connsiteY0" fmla="*/ 606037 h 1901437"/>
                    <a:gd name="connsiteX1" fmla="*/ 3721 w 3251746"/>
                    <a:gd name="connsiteY1" fmla="*/ 844162 h 1901437"/>
                    <a:gd name="connsiteX2" fmla="*/ 889546 w 3251746"/>
                    <a:gd name="connsiteY2" fmla="*/ 34537 h 1901437"/>
                    <a:gd name="connsiteX3" fmla="*/ 2127796 w 3251746"/>
                    <a:gd name="connsiteY3" fmla="*/ 44062 h 1901437"/>
                    <a:gd name="connsiteX4" fmla="*/ 3251746 w 3251746"/>
                    <a:gd name="connsiteY4" fmla="*/ 510787 h 1901437"/>
                    <a:gd name="connsiteX5" fmla="*/ 3242221 w 3251746"/>
                    <a:gd name="connsiteY5" fmla="*/ 1901437 h 1901437"/>
                    <a:gd name="connsiteX6" fmla="*/ 3108871 w 3251746"/>
                    <a:gd name="connsiteY6" fmla="*/ 1882387 h 1901437"/>
                    <a:gd name="connsiteX7" fmla="*/ 2118271 w 3251746"/>
                    <a:gd name="connsiteY7" fmla="*/ 806062 h 1901437"/>
                    <a:gd name="connsiteX8" fmla="*/ 1118146 w 3251746"/>
                    <a:gd name="connsiteY8" fmla="*/ 606037 h 1901437"/>
                    <a:gd name="connsiteX0" fmla="*/ 1118146 w 3251746"/>
                    <a:gd name="connsiteY0" fmla="*/ 606037 h 1901437"/>
                    <a:gd name="connsiteX1" fmla="*/ 3721 w 3251746"/>
                    <a:gd name="connsiteY1" fmla="*/ 844162 h 1901437"/>
                    <a:gd name="connsiteX2" fmla="*/ 889546 w 3251746"/>
                    <a:gd name="connsiteY2" fmla="*/ 34537 h 1901437"/>
                    <a:gd name="connsiteX3" fmla="*/ 2127796 w 3251746"/>
                    <a:gd name="connsiteY3" fmla="*/ 44062 h 1901437"/>
                    <a:gd name="connsiteX4" fmla="*/ 3251746 w 3251746"/>
                    <a:gd name="connsiteY4" fmla="*/ 510787 h 1901437"/>
                    <a:gd name="connsiteX5" fmla="*/ 3242221 w 3251746"/>
                    <a:gd name="connsiteY5" fmla="*/ 1901437 h 1901437"/>
                    <a:gd name="connsiteX6" fmla="*/ 3108871 w 3251746"/>
                    <a:gd name="connsiteY6" fmla="*/ 1882387 h 1901437"/>
                    <a:gd name="connsiteX7" fmla="*/ 2118271 w 3251746"/>
                    <a:gd name="connsiteY7" fmla="*/ 806062 h 1901437"/>
                    <a:gd name="connsiteX8" fmla="*/ 1118146 w 3251746"/>
                    <a:gd name="connsiteY8" fmla="*/ 606037 h 1901437"/>
                    <a:gd name="connsiteX0" fmla="*/ 1118146 w 3251746"/>
                    <a:gd name="connsiteY0" fmla="*/ 606037 h 1901437"/>
                    <a:gd name="connsiteX1" fmla="*/ 3721 w 3251746"/>
                    <a:gd name="connsiteY1" fmla="*/ 844162 h 1901437"/>
                    <a:gd name="connsiteX2" fmla="*/ 889546 w 3251746"/>
                    <a:gd name="connsiteY2" fmla="*/ 34537 h 1901437"/>
                    <a:gd name="connsiteX3" fmla="*/ 2127796 w 3251746"/>
                    <a:gd name="connsiteY3" fmla="*/ 44062 h 1901437"/>
                    <a:gd name="connsiteX4" fmla="*/ 3251746 w 3251746"/>
                    <a:gd name="connsiteY4" fmla="*/ 510787 h 1901437"/>
                    <a:gd name="connsiteX5" fmla="*/ 3242221 w 3251746"/>
                    <a:gd name="connsiteY5" fmla="*/ 1901437 h 1901437"/>
                    <a:gd name="connsiteX6" fmla="*/ 3108871 w 3251746"/>
                    <a:gd name="connsiteY6" fmla="*/ 1882387 h 1901437"/>
                    <a:gd name="connsiteX7" fmla="*/ 2118271 w 3251746"/>
                    <a:gd name="connsiteY7" fmla="*/ 806062 h 1901437"/>
                    <a:gd name="connsiteX8" fmla="*/ 1118146 w 3251746"/>
                    <a:gd name="connsiteY8" fmla="*/ 606037 h 1901437"/>
                    <a:gd name="connsiteX0" fmla="*/ 1118146 w 3251746"/>
                    <a:gd name="connsiteY0" fmla="*/ 606037 h 1901437"/>
                    <a:gd name="connsiteX1" fmla="*/ 3721 w 3251746"/>
                    <a:gd name="connsiteY1" fmla="*/ 844162 h 1901437"/>
                    <a:gd name="connsiteX2" fmla="*/ 889546 w 3251746"/>
                    <a:gd name="connsiteY2" fmla="*/ 34537 h 1901437"/>
                    <a:gd name="connsiteX3" fmla="*/ 2127796 w 3251746"/>
                    <a:gd name="connsiteY3" fmla="*/ 44062 h 1901437"/>
                    <a:gd name="connsiteX4" fmla="*/ 3251746 w 3251746"/>
                    <a:gd name="connsiteY4" fmla="*/ 510787 h 1901437"/>
                    <a:gd name="connsiteX5" fmla="*/ 3242221 w 3251746"/>
                    <a:gd name="connsiteY5" fmla="*/ 1901437 h 1901437"/>
                    <a:gd name="connsiteX6" fmla="*/ 3080296 w 3251746"/>
                    <a:gd name="connsiteY6" fmla="*/ 1863337 h 1901437"/>
                    <a:gd name="connsiteX7" fmla="*/ 2118271 w 3251746"/>
                    <a:gd name="connsiteY7" fmla="*/ 806062 h 1901437"/>
                    <a:gd name="connsiteX8" fmla="*/ 1118146 w 3251746"/>
                    <a:gd name="connsiteY8" fmla="*/ 606037 h 1901437"/>
                    <a:gd name="connsiteX0" fmla="*/ 1118146 w 3251746"/>
                    <a:gd name="connsiteY0" fmla="*/ 606037 h 1901437"/>
                    <a:gd name="connsiteX1" fmla="*/ 3721 w 3251746"/>
                    <a:gd name="connsiteY1" fmla="*/ 844162 h 1901437"/>
                    <a:gd name="connsiteX2" fmla="*/ 889546 w 3251746"/>
                    <a:gd name="connsiteY2" fmla="*/ 34537 h 1901437"/>
                    <a:gd name="connsiteX3" fmla="*/ 2127796 w 3251746"/>
                    <a:gd name="connsiteY3" fmla="*/ 44062 h 1901437"/>
                    <a:gd name="connsiteX4" fmla="*/ 3251746 w 3251746"/>
                    <a:gd name="connsiteY4" fmla="*/ 510787 h 1901437"/>
                    <a:gd name="connsiteX5" fmla="*/ 3242221 w 3251746"/>
                    <a:gd name="connsiteY5" fmla="*/ 1901437 h 1901437"/>
                    <a:gd name="connsiteX6" fmla="*/ 3080296 w 3251746"/>
                    <a:gd name="connsiteY6" fmla="*/ 1863337 h 1901437"/>
                    <a:gd name="connsiteX7" fmla="*/ 2118271 w 3251746"/>
                    <a:gd name="connsiteY7" fmla="*/ 806062 h 1901437"/>
                    <a:gd name="connsiteX8" fmla="*/ 1118146 w 3251746"/>
                    <a:gd name="connsiteY8" fmla="*/ 606037 h 1901437"/>
                    <a:gd name="connsiteX0" fmla="*/ 1118146 w 3251746"/>
                    <a:gd name="connsiteY0" fmla="*/ 606037 h 1901437"/>
                    <a:gd name="connsiteX1" fmla="*/ 3721 w 3251746"/>
                    <a:gd name="connsiteY1" fmla="*/ 844162 h 1901437"/>
                    <a:gd name="connsiteX2" fmla="*/ 889546 w 3251746"/>
                    <a:gd name="connsiteY2" fmla="*/ 34537 h 1901437"/>
                    <a:gd name="connsiteX3" fmla="*/ 2127796 w 3251746"/>
                    <a:gd name="connsiteY3" fmla="*/ 44062 h 1901437"/>
                    <a:gd name="connsiteX4" fmla="*/ 3251746 w 3251746"/>
                    <a:gd name="connsiteY4" fmla="*/ 510787 h 1901437"/>
                    <a:gd name="connsiteX5" fmla="*/ 3242221 w 3251746"/>
                    <a:gd name="connsiteY5" fmla="*/ 1901437 h 1901437"/>
                    <a:gd name="connsiteX6" fmla="*/ 3080296 w 3251746"/>
                    <a:gd name="connsiteY6" fmla="*/ 1863337 h 1901437"/>
                    <a:gd name="connsiteX7" fmla="*/ 2118271 w 3251746"/>
                    <a:gd name="connsiteY7" fmla="*/ 806062 h 1901437"/>
                    <a:gd name="connsiteX8" fmla="*/ 1118146 w 3251746"/>
                    <a:gd name="connsiteY8" fmla="*/ 606037 h 1901437"/>
                    <a:gd name="connsiteX0" fmla="*/ 1118146 w 3251746"/>
                    <a:gd name="connsiteY0" fmla="*/ 606037 h 1901437"/>
                    <a:gd name="connsiteX1" fmla="*/ 3721 w 3251746"/>
                    <a:gd name="connsiteY1" fmla="*/ 844162 h 1901437"/>
                    <a:gd name="connsiteX2" fmla="*/ 889546 w 3251746"/>
                    <a:gd name="connsiteY2" fmla="*/ 34537 h 1901437"/>
                    <a:gd name="connsiteX3" fmla="*/ 2127796 w 3251746"/>
                    <a:gd name="connsiteY3" fmla="*/ 44062 h 1901437"/>
                    <a:gd name="connsiteX4" fmla="*/ 3251746 w 3251746"/>
                    <a:gd name="connsiteY4" fmla="*/ 510787 h 1901437"/>
                    <a:gd name="connsiteX5" fmla="*/ 3242221 w 3251746"/>
                    <a:gd name="connsiteY5" fmla="*/ 1901437 h 1901437"/>
                    <a:gd name="connsiteX6" fmla="*/ 3080296 w 3251746"/>
                    <a:gd name="connsiteY6" fmla="*/ 1863337 h 1901437"/>
                    <a:gd name="connsiteX7" fmla="*/ 2118271 w 3251746"/>
                    <a:gd name="connsiteY7" fmla="*/ 806062 h 1901437"/>
                    <a:gd name="connsiteX8" fmla="*/ 1118146 w 3251746"/>
                    <a:gd name="connsiteY8" fmla="*/ 606037 h 1901437"/>
                    <a:gd name="connsiteX0" fmla="*/ 1118146 w 3251746"/>
                    <a:gd name="connsiteY0" fmla="*/ 606037 h 1901437"/>
                    <a:gd name="connsiteX1" fmla="*/ 3721 w 3251746"/>
                    <a:gd name="connsiteY1" fmla="*/ 844162 h 1901437"/>
                    <a:gd name="connsiteX2" fmla="*/ 889546 w 3251746"/>
                    <a:gd name="connsiteY2" fmla="*/ 34537 h 1901437"/>
                    <a:gd name="connsiteX3" fmla="*/ 2127796 w 3251746"/>
                    <a:gd name="connsiteY3" fmla="*/ 44062 h 1901437"/>
                    <a:gd name="connsiteX4" fmla="*/ 3251746 w 3251746"/>
                    <a:gd name="connsiteY4" fmla="*/ 510787 h 1901437"/>
                    <a:gd name="connsiteX5" fmla="*/ 3242221 w 3251746"/>
                    <a:gd name="connsiteY5" fmla="*/ 1901437 h 1901437"/>
                    <a:gd name="connsiteX6" fmla="*/ 3080296 w 3251746"/>
                    <a:gd name="connsiteY6" fmla="*/ 1863337 h 1901437"/>
                    <a:gd name="connsiteX7" fmla="*/ 2118271 w 3251746"/>
                    <a:gd name="connsiteY7" fmla="*/ 806062 h 1901437"/>
                    <a:gd name="connsiteX8" fmla="*/ 1118146 w 3251746"/>
                    <a:gd name="connsiteY8" fmla="*/ 606037 h 1901437"/>
                    <a:gd name="connsiteX0" fmla="*/ 1118146 w 3251746"/>
                    <a:gd name="connsiteY0" fmla="*/ 606037 h 1901437"/>
                    <a:gd name="connsiteX1" fmla="*/ 3721 w 3251746"/>
                    <a:gd name="connsiteY1" fmla="*/ 844162 h 1901437"/>
                    <a:gd name="connsiteX2" fmla="*/ 889546 w 3251746"/>
                    <a:gd name="connsiteY2" fmla="*/ 34537 h 1901437"/>
                    <a:gd name="connsiteX3" fmla="*/ 2127796 w 3251746"/>
                    <a:gd name="connsiteY3" fmla="*/ 44062 h 1901437"/>
                    <a:gd name="connsiteX4" fmla="*/ 3251746 w 3251746"/>
                    <a:gd name="connsiteY4" fmla="*/ 510787 h 1901437"/>
                    <a:gd name="connsiteX5" fmla="*/ 3242221 w 3251746"/>
                    <a:gd name="connsiteY5" fmla="*/ 1901437 h 1901437"/>
                    <a:gd name="connsiteX6" fmla="*/ 2994571 w 3251746"/>
                    <a:gd name="connsiteY6" fmla="*/ 1777612 h 1901437"/>
                    <a:gd name="connsiteX7" fmla="*/ 2118271 w 3251746"/>
                    <a:gd name="connsiteY7" fmla="*/ 806062 h 1901437"/>
                    <a:gd name="connsiteX8" fmla="*/ 1118146 w 3251746"/>
                    <a:gd name="connsiteY8" fmla="*/ 606037 h 1901437"/>
                    <a:gd name="connsiteX0" fmla="*/ 1118146 w 3251746"/>
                    <a:gd name="connsiteY0" fmla="*/ 606037 h 1901437"/>
                    <a:gd name="connsiteX1" fmla="*/ 3721 w 3251746"/>
                    <a:gd name="connsiteY1" fmla="*/ 844162 h 1901437"/>
                    <a:gd name="connsiteX2" fmla="*/ 889546 w 3251746"/>
                    <a:gd name="connsiteY2" fmla="*/ 34537 h 1901437"/>
                    <a:gd name="connsiteX3" fmla="*/ 2127796 w 3251746"/>
                    <a:gd name="connsiteY3" fmla="*/ 44062 h 1901437"/>
                    <a:gd name="connsiteX4" fmla="*/ 3251746 w 3251746"/>
                    <a:gd name="connsiteY4" fmla="*/ 510787 h 1901437"/>
                    <a:gd name="connsiteX5" fmla="*/ 3242221 w 3251746"/>
                    <a:gd name="connsiteY5" fmla="*/ 1901437 h 1901437"/>
                    <a:gd name="connsiteX6" fmla="*/ 2994571 w 3251746"/>
                    <a:gd name="connsiteY6" fmla="*/ 1777612 h 1901437"/>
                    <a:gd name="connsiteX7" fmla="*/ 2118271 w 3251746"/>
                    <a:gd name="connsiteY7" fmla="*/ 806062 h 1901437"/>
                    <a:gd name="connsiteX8" fmla="*/ 1118146 w 3251746"/>
                    <a:gd name="connsiteY8" fmla="*/ 606037 h 1901437"/>
                    <a:gd name="connsiteX0" fmla="*/ 1118146 w 3251746"/>
                    <a:gd name="connsiteY0" fmla="*/ 606037 h 1921976"/>
                    <a:gd name="connsiteX1" fmla="*/ 3721 w 3251746"/>
                    <a:gd name="connsiteY1" fmla="*/ 844162 h 1921976"/>
                    <a:gd name="connsiteX2" fmla="*/ 889546 w 3251746"/>
                    <a:gd name="connsiteY2" fmla="*/ 34537 h 1921976"/>
                    <a:gd name="connsiteX3" fmla="*/ 2127796 w 3251746"/>
                    <a:gd name="connsiteY3" fmla="*/ 44062 h 1921976"/>
                    <a:gd name="connsiteX4" fmla="*/ 3251746 w 3251746"/>
                    <a:gd name="connsiteY4" fmla="*/ 510787 h 1921976"/>
                    <a:gd name="connsiteX5" fmla="*/ 3242221 w 3251746"/>
                    <a:gd name="connsiteY5" fmla="*/ 1901437 h 1921976"/>
                    <a:gd name="connsiteX6" fmla="*/ 2994571 w 3251746"/>
                    <a:gd name="connsiteY6" fmla="*/ 1777612 h 1921976"/>
                    <a:gd name="connsiteX7" fmla="*/ 2118271 w 3251746"/>
                    <a:gd name="connsiteY7" fmla="*/ 806062 h 1921976"/>
                    <a:gd name="connsiteX8" fmla="*/ 1118146 w 3251746"/>
                    <a:gd name="connsiteY8" fmla="*/ 606037 h 1921976"/>
                    <a:gd name="connsiteX0" fmla="*/ 1118146 w 3242221"/>
                    <a:gd name="connsiteY0" fmla="*/ 606037 h 1921976"/>
                    <a:gd name="connsiteX1" fmla="*/ 3721 w 3242221"/>
                    <a:gd name="connsiteY1" fmla="*/ 844162 h 1921976"/>
                    <a:gd name="connsiteX2" fmla="*/ 889546 w 3242221"/>
                    <a:gd name="connsiteY2" fmla="*/ 34537 h 1921976"/>
                    <a:gd name="connsiteX3" fmla="*/ 2127796 w 3242221"/>
                    <a:gd name="connsiteY3" fmla="*/ 44062 h 1921976"/>
                    <a:gd name="connsiteX4" fmla="*/ 3242221 w 3242221"/>
                    <a:gd name="connsiteY4" fmla="*/ 615562 h 1921976"/>
                    <a:gd name="connsiteX5" fmla="*/ 3242221 w 3242221"/>
                    <a:gd name="connsiteY5" fmla="*/ 1901437 h 1921976"/>
                    <a:gd name="connsiteX6" fmla="*/ 2994571 w 3242221"/>
                    <a:gd name="connsiteY6" fmla="*/ 1777612 h 1921976"/>
                    <a:gd name="connsiteX7" fmla="*/ 2118271 w 3242221"/>
                    <a:gd name="connsiteY7" fmla="*/ 806062 h 1921976"/>
                    <a:gd name="connsiteX8" fmla="*/ 1118146 w 3242221"/>
                    <a:gd name="connsiteY8" fmla="*/ 606037 h 1921976"/>
                    <a:gd name="connsiteX0" fmla="*/ 1118146 w 3242221"/>
                    <a:gd name="connsiteY0" fmla="*/ 606037 h 1921976"/>
                    <a:gd name="connsiteX1" fmla="*/ 3721 w 3242221"/>
                    <a:gd name="connsiteY1" fmla="*/ 844162 h 1921976"/>
                    <a:gd name="connsiteX2" fmla="*/ 889546 w 3242221"/>
                    <a:gd name="connsiteY2" fmla="*/ 34537 h 1921976"/>
                    <a:gd name="connsiteX3" fmla="*/ 2127796 w 3242221"/>
                    <a:gd name="connsiteY3" fmla="*/ 44062 h 1921976"/>
                    <a:gd name="connsiteX4" fmla="*/ 3242221 w 3242221"/>
                    <a:gd name="connsiteY4" fmla="*/ 615562 h 1921976"/>
                    <a:gd name="connsiteX5" fmla="*/ 3242221 w 3242221"/>
                    <a:gd name="connsiteY5" fmla="*/ 1901437 h 1921976"/>
                    <a:gd name="connsiteX6" fmla="*/ 2994571 w 3242221"/>
                    <a:gd name="connsiteY6" fmla="*/ 1777612 h 1921976"/>
                    <a:gd name="connsiteX7" fmla="*/ 2118271 w 3242221"/>
                    <a:gd name="connsiteY7" fmla="*/ 806062 h 1921976"/>
                    <a:gd name="connsiteX8" fmla="*/ 1118146 w 3242221"/>
                    <a:gd name="connsiteY8" fmla="*/ 606037 h 1921976"/>
                    <a:gd name="connsiteX0" fmla="*/ 1118146 w 3261271"/>
                    <a:gd name="connsiteY0" fmla="*/ 606037 h 1993269"/>
                    <a:gd name="connsiteX1" fmla="*/ 3721 w 3261271"/>
                    <a:gd name="connsiteY1" fmla="*/ 844162 h 1993269"/>
                    <a:gd name="connsiteX2" fmla="*/ 889546 w 3261271"/>
                    <a:gd name="connsiteY2" fmla="*/ 34537 h 1993269"/>
                    <a:gd name="connsiteX3" fmla="*/ 2127796 w 3261271"/>
                    <a:gd name="connsiteY3" fmla="*/ 44062 h 1993269"/>
                    <a:gd name="connsiteX4" fmla="*/ 3242221 w 3261271"/>
                    <a:gd name="connsiteY4" fmla="*/ 615562 h 1993269"/>
                    <a:gd name="connsiteX5" fmla="*/ 3261271 w 3261271"/>
                    <a:gd name="connsiteY5" fmla="*/ 1987162 h 1993269"/>
                    <a:gd name="connsiteX6" fmla="*/ 2994571 w 3261271"/>
                    <a:gd name="connsiteY6" fmla="*/ 1777612 h 1993269"/>
                    <a:gd name="connsiteX7" fmla="*/ 2118271 w 3261271"/>
                    <a:gd name="connsiteY7" fmla="*/ 806062 h 1993269"/>
                    <a:gd name="connsiteX8" fmla="*/ 1118146 w 3261271"/>
                    <a:gd name="connsiteY8" fmla="*/ 606037 h 19932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61271" h="1993269">
                      <a:moveTo>
                        <a:pt x="1118146" y="606037"/>
                      </a:moveTo>
                      <a:cubicBezTo>
                        <a:pt x="816521" y="761612"/>
                        <a:pt x="308521" y="1206112"/>
                        <a:pt x="3721" y="844162"/>
                      </a:cubicBezTo>
                      <a:cubicBezTo>
                        <a:pt x="-62359" y="765692"/>
                        <a:pt x="772071" y="98037"/>
                        <a:pt x="889546" y="34537"/>
                      </a:cubicBezTo>
                      <a:cubicBezTo>
                        <a:pt x="1007021" y="-9913"/>
                        <a:pt x="2000796" y="-16263"/>
                        <a:pt x="2127796" y="44062"/>
                      </a:cubicBezTo>
                      <a:cubicBezTo>
                        <a:pt x="2616746" y="180587"/>
                        <a:pt x="2915196" y="345687"/>
                        <a:pt x="3242221" y="615562"/>
                      </a:cubicBezTo>
                      <a:lnTo>
                        <a:pt x="3261271" y="1987162"/>
                      </a:lnTo>
                      <a:cubicBezTo>
                        <a:pt x="3159671" y="2012562"/>
                        <a:pt x="3134271" y="1961762"/>
                        <a:pt x="2994571" y="1777612"/>
                      </a:cubicBezTo>
                      <a:cubicBezTo>
                        <a:pt x="2616746" y="1444237"/>
                        <a:pt x="2343696" y="1148962"/>
                        <a:pt x="2118271" y="806062"/>
                      </a:cubicBezTo>
                      <a:cubicBezTo>
                        <a:pt x="1756321" y="777487"/>
                        <a:pt x="1432471" y="720337"/>
                        <a:pt x="1118146" y="606037"/>
                      </a:cubicBezTo>
                      <a:close/>
                    </a:path>
                  </a:pathLst>
                </a:custGeom>
                <a:solidFill>
                  <a:srgbClr val="98DC5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286">
                    <a:defRPr/>
                  </a:pPr>
                  <a:endParaRPr lang="ko-KR" altLang="en-US" sz="2701" kern="0" dirty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sp>
              <p:nvSpPr>
                <p:cNvPr id="13" name="Rounded Rectangle 4">
                  <a:extLst>
                    <a:ext uri="{FF2B5EF4-FFF2-40B4-BE49-F238E27FC236}">
                      <a16:creationId xmlns:a16="http://schemas.microsoft.com/office/drawing/2014/main" id="{93E7A548-40F6-4540-8D63-547C4C36D6B0}"/>
                    </a:ext>
                  </a:extLst>
                </p:cNvPr>
                <p:cNvSpPr/>
                <p:nvPr/>
              </p:nvSpPr>
              <p:spPr>
                <a:xfrm rot="2002203">
                  <a:off x="2745022" y="3807001"/>
                  <a:ext cx="339508" cy="61214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8DC5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286">
                    <a:defRPr/>
                  </a:pPr>
                  <a:endParaRPr lang="ko-KR" altLang="en-US" sz="2701" kern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sp>
              <p:nvSpPr>
                <p:cNvPr id="14" name="Rounded Rectangle 11">
                  <a:extLst>
                    <a:ext uri="{FF2B5EF4-FFF2-40B4-BE49-F238E27FC236}">
                      <a16:creationId xmlns:a16="http://schemas.microsoft.com/office/drawing/2014/main" id="{D1B61350-046F-4542-BB2B-96E78FF390ED}"/>
                    </a:ext>
                  </a:extLst>
                </p:cNvPr>
                <p:cNvSpPr/>
                <p:nvPr/>
              </p:nvSpPr>
              <p:spPr>
                <a:xfrm rot="2002203">
                  <a:off x="3276558" y="3627997"/>
                  <a:ext cx="339508" cy="93469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8DC5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286">
                    <a:defRPr/>
                  </a:pPr>
                  <a:endParaRPr lang="ko-KR" altLang="en-US" sz="2701" kern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sp>
              <p:nvSpPr>
                <p:cNvPr id="15" name="Rounded Rectangle 12">
                  <a:extLst>
                    <a:ext uri="{FF2B5EF4-FFF2-40B4-BE49-F238E27FC236}">
                      <a16:creationId xmlns:a16="http://schemas.microsoft.com/office/drawing/2014/main" id="{8C02FF46-C32B-4F33-BEB9-066E5931946B}"/>
                    </a:ext>
                  </a:extLst>
                </p:cNvPr>
                <p:cNvSpPr/>
                <p:nvPr/>
              </p:nvSpPr>
              <p:spPr>
                <a:xfrm rot="2002203">
                  <a:off x="3656813" y="3935485"/>
                  <a:ext cx="339508" cy="72431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8DC5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286">
                    <a:defRPr/>
                  </a:pPr>
                  <a:endParaRPr lang="ko-KR" altLang="en-US" sz="2701" kern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sp>
              <p:nvSpPr>
                <p:cNvPr id="16" name="Rounded Rectangle 13">
                  <a:extLst>
                    <a:ext uri="{FF2B5EF4-FFF2-40B4-BE49-F238E27FC236}">
                      <a16:creationId xmlns:a16="http://schemas.microsoft.com/office/drawing/2014/main" id="{1B99C9EA-5990-4004-9203-4778C8585601}"/>
                    </a:ext>
                  </a:extLst>
                </p:cNvPr>
                <p:cNvSpPr/>
                <p:nvPr/>
              </p:nvSpPr>
              <p:spPr>
                <a:xfrm rot="2002203">
                  <a:off x="4082895" y="4229792"/>
                  <a:ext cx="339508" cy="56741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8DC5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286">
                    <a:defRPr/>
                  </a:pPr>
                  <a:endParaRPr lang="ko-KR" altLang="en-US" sz="2701" kern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</p:grpSp>
          <p:sp>
            <p:nvSpPr>
              <p:cNvPr id="11" name="Freeform 14">
                <a:extLst>
                  <a:ext uri="{FF2B5EF4-FFF2-40B4-BE49-F238E27FC236}">
                    <a16:creationId xmlns:a16="http://schemas.microsoft.com/office/drawing/2014/main" id="{B2E089CE-E95B-4464-938B-1BEB43B87D92}"/>
                  </a:ext>
                </a:extLst>
              </p:cNvPr>
              <p:cNvSpPr/>
              <p:nvPr/>
            </p:nvSpPr>
            <p:spPr>
              <a:xfrm>
                <a:off x="2676523" y="2590796"/>
                <a:ext cx="3152217" cy="2284674"/>
              </a:xfrm>
              <a:custGeom>
                <a:avLst/>
                <a:gdLst>
                  <a:gd name="connsiteX0" fmla="*/ 323850 w 3152217"/>
                  <a:gd name="connsiteY0" fmla="*/ 0 h 2217998"/>
                  <a:gd name="connsiteX1" fmla="*/ 95250 w 3152217"/>
                  <a:gd name="connsiteY1" fmla="*/ 209550 h 2217998"/>
                  <a:gd name="connsiteX2" fmla="*/ 1352550 w 3152217"/>
                  <a:gd name="connsiteY2" fmla="*/ 85725 h 2217998"/>
                  <a:gd name="connsiteX3" fmla="*/ 2219325 w 3152217"/>
                  <a:gd name="connsiteY3" fmla="*/ 295275 h 2217998"/>
                  <a:gd name="connsiteX4" fmla="*/ 2724150 w 3152217"/>
                  <a:gd name="connsiteY4" fmla="*/ 781050 h 2217998"/>
                  <a:gd name="connsiteX5" fmla="*/ 2720489 w 3152217"/>
                  <a:gd name="connsiteY5" fmla="*/ 785957 h 2217998"/>
                  <a:gd name="connsiteX6" fmla="*/ 3152217 w 3152217"/>
                  <a:gd name="connsiteY6" fmla="*/ 1217685 h 2217998"/>
                  <a:gd name="connsiteX7" fmla="*/ 3152217 w 3152217"/>
                  <a:gd name="connsiteY7" fmla="*/ 1429902 h 2217998"/>
                  <a:gd name="connsiteX8" fmla="*/ 2940000 w 3152217"/>
                  <a:gd name="connsiteY8" fmla="*/ 1429902 h 2217998"/>
                  <a:gd name="connsiteX9" fmla="*/ 2539107 w 3152217"/>
                  <a:gd name="connsiteY9" fmla="*/ 1029008 h 2217998"/>
                  <a:gd name="connsiteX10" fmla="*/ 2474399 w 3152217"/>
                  <a:gd name="connsiteY10" fmla="*/ 1115717 h 2217998"/>
                  <a:gd name="connsiteX11" fmla="*/ 2907621 w 3152217"/>
                  <a:gd name="connsiteY11" fmla="*/ 1548940 h 2217998"/>
                  <a:gd name="connsiteX12" fmla="*/ 2907621 w 3152217"/>
                  <a:gd name="connsiteY12" fmla="*/ 1761157 h 2217998"/>
                  <a:gd name="connsiteX13" fmla="*/ 2695404 w 3152217"/>
                  <a:gd name="connsiteY13" fmla="*/ 1761157 h 2217998"/>
                  <a:gd name="connsiteX14" fmla="*/ 2293017 w 3152217"/>
                  <a:gd name="connsiteY14" fmla="*/ 1358769 h 2217998"/>
                  <a:gd name="connsiteX15" fmla="*/ 2228234 w 3152217"/>
                  <a:gd name="connsiteY15" fmla="*/ 1445578 h 2217998"/>
                  <a:gd name="connsiteX16" fmla="*/ 2648161 w 3152217"/>
                  <a:gd name="connsiteY16" fmla="*/ 1865505 h 2217998"/>
                  <a:gd name="connsiteX17" fmla="*/ 2648161 w 3152217"/>
                  <a:gd name="connsiteY17" fmla="*/ 2077722 h 2217998"/>
                  <a:gd name="connsiteX18" fmla="*/ 2435944 w 3152217"/>
                  <a:gd name="connsiteY18" fmla="*/ 2077722 h 2217998"/>
                  <a:gd name="connsiteX19" fmla="*/ 2046853 w 3152217"/>
                  <a:gd name="connsiteY19" fmla="*/ 1688629 h 2217998"/>
                  <a:gd name="connsiteX20" fmla="*/ 1966688 w 3152217"/>
                  <a:gd name="connsiteY20" fmla="*/ 1796050 h 2217998"/>
                  <a:gd name="connsiteX21" fmla="*/ 1987859 w 3152217"/>
                  <a:gd name="connsiteY21" fmla="*/ 1774879 h 2217998"/>
                  <a:gd name="connsiteX22" fmla="*/ 2218760 w 3152217"/>
                  <a:gd name="connsiteY22" fmla="*/ 2005781 h 2217998"/>
                  <a:gd name="connsiteX23" fmla="*/ 2218760 w 3152217"/>
                  <a:gd name="connsiteY23" fmla="*/ 2217998 h 2217998"/>
                  <a:gd name="connsiteX24" fmla="*/ 2006543 w 3152217"/>
                  <a:gd name="connsiteY24" fmla="*/ 2217998 h 2217998"/>
                  <a:gd name="connsiteX25" fmla="*/ 1803401 w 3152217"/>
                  <a:gd name="connsiteY25" fmla="*/ 2014854 h 2217998"/>
                  <a:gd name="connsiteX26" fmla="*/ 1771650 w 3152217"/>
                  <a:gd name="connsiteY26" fmla="*/ 2057400 h 2217998"/>
                  <a:gd name="connsiteX27" fmla="*/ 1798691 w 3152217"/>
                  <a:gd name="connsiteY27" fmla="*/ 2010144 h 2217998"/>
                  <a:gd name="connsiteX28" fmla="*/ 1775643 w 3152217"/>
                  <a:gd name="connsiteY28" fmla="*/ 1987096 h 2217998"/>
                  <a:gd name="connsiteX29" fmla="*/ 1848068 w 3152217"/>
                  <a:gd name="connsiteY29" fmla="*/ 1914670 h 2217998"/>
                  <a:gd name="connsiteX30" fmla="*/ 1533525 w 3152217"/>
                  <a:gd name="connsiteY30" fmla="*/ 1485900 h 2217998"/>
                  <a:gd name="connsiteX31" fmla="*/ 1219200 w 3152217"/>
                  <a:gd name="connsiteY31" fmla="*/ 1181100 h 2217998"/>
                  <a:gd name="connsiteX32" fmla="*/ 571500 w 3152217"/>
                  <a:gd name="connsiteY32" fmla="*/ 1295400 h 2217998"/>
                  <a:gd name="connsiteX33" fmla="*/ 0 w 3152217"/>
                  <a:gd name="connsiteY33" fmla="*/ 1266825 h 2217998"/>
                  <a:gd name="connsiteX34" fmla="*/ 9525 w 3152217"/>
                  <a:gd name="connsiteY34" fmla="*/ 28575 h 2217998"/>
                  <a:gd name="connsiteX35" fmla="*/ 323850 w 3152217"/>
                  <a:gd name="connsiteY35" fmla="*/ 0 h 2217998"/>
                  <a:gd name="connsiteX0" fmla="*/ 323850 w 3152217"/>
                  <a:gd name="connsiteY0" fmla="*/ 0 h 2217998"/>
                  <a:gd name="connsiteX1" fmla="*/ 95250 w 3152217"/>
                  <a:gd name="connsiteY1" fmla="*/ 209550 h 2217998"/>
                  <a:gd name="connsiteX2" fmla="*/ 1352550 w 3152217"/>
                  <a:gd name="connsiteY2" fmla="*/ 85725 h 2217998"/>
                  <a:gd name="connsiteX3" fmla="*/ 2219325 w 3152217"/>
                  <a:gd name="connsiteY3" fmla="*/ 295275 h 2217998"/>
                  <a:gd name="connsiteX4" fmla="*/ 2724150 w 3152217"/>
                  <a:gd name="connsiteY4" fmla="*/ 781050 h 2217998"/>
                  <a:gd name="connsiteX5" fmla="*/ 2720489 w 3152217"/>
                  <a:gd name="connsiteY5" fmla="*/ 785957 h 2217998"/>
                  <a:gd name="connsiteX6" fmla="*/ 3152217 w 3152217"/>
                  <a:gd name="connsiteY6" fmla="*/ 1217685 h 2217998"/>
                  <a:gd name="connsiteX7" fmla="*/ 3152217 w 3152217"/>
                  <a:gd name="connsiteY7" fmla="*/ 1429902 h 2217998"/>
                  <a:gd name="connsiteX8" fmla="*/ 2940000 w 3152217"/>
                  <a:gd name="connsiteY8" fmla="*/ 1429902 h 2217998"/>
                  <a:gd name="connsiteX9" fmla="*/ 2539107 w 3152217"/>
                  <a:gd name="connsiteY9" fmla="*/ 1029008 h 2217998"/>
                  <a:gd name="connsiteX10" fmla="*/ 2474399 w 3152217"/>
                  <a:gd name="connsiteY10" fmla="*/ 1115717 h 2217998"/>
                  <a:gd name="connsiteX11" fmla="*/ 2907621 w 3152217"/>
                  <a:gd name="connsiteY11" fmla="*/ 1548940 h 2217998"/>
                  <a:gd name="connsiteX12" fmla="*/ 2907621 w 3152217"/>
                  <a:gd name="connsiteY12" fmla="*/ 1761157 h 2217998"/>
                  <a:gd name="connsiteX13" fmla="*/ 2695404 w 3152217"/>
                  <a:gd name="connsiteY13" fmla="*/ 1761157 h 2217998"/>
                  <a:gd name="connsiteX14" fmla="*/ 2293017 w 3152217"/>
                  <a:gd name="connsiteY14" fmla="*/ 1358769 h 2217998"/>
                  <a:gd name="connsiteX15" fmla="*/ 2228234 w 3152217"/>
                  <a:gd name="connsiteY15" fmla="*/ 1445578 h 2217998"/>
                  <a:gd name="connsiteX16" fmla="*/ 2648161 w 3152217"/>
                  <a:gd name="connsiteY16" fmla="*/ 1865505 h 2217998"/>
                  <a:gd name="connsiteX17" fmla="*/ 2648161 w 3152217"/>
                  <a:gd name="connsiteY17" fmla="*/ 2077722 h 2217998"/>
                  <a:gd name="connsiteX18" fmla="*/ 2435944 w 3152217"/>
                  <a:gd name="connsiteY18" fmla="*/ 2077722 h 2217998"/>
                  <a:gd name="connsiteX19" fmla="*/ 2046853 w 3152217"/>
                  <a:gd name="connsiteY19" fmla="*/ 1688629 h 2217998"/>
                  <a:gd name="connsiteX20" fmla="*/ 1966688 w 3152217"/>
                  <a:gd name="connsiteY20" fmla="*/ 1796050 h 2217998"/>
                  <a:gd name="connsiteX21" fmla="*/ 1987859 w 3152217"/>
                  <a:gd name="connsiteY21" fmla="*/ 1774879 h 2217998"/>
                  <a:gd name="connsiteX22" fmla="*/ 2218760 w 3152217"/>
                  <a:gd name="connsiteY22" fmla="*/ 2005781 h 2217998"/>
                  <a:gd name="connsiteX23" fmla="*/ 2218760 w 3152217"/>
                  <a:gd name="connsiteY23" fmla="*/ 2217998 h 2217998"/>
                  <a:gd name="connsiteX24" fmla="*/ 2006543 w 3152217"/>
                  <a:gd name="connsiteY24" fmla="*/ 2217998 h 2217998"/>
                  <a:gd name="connsiteX25" fmla="*/ 1803401 w 3152217"/>
                  <a:gd name="connsiteY25" fmla="*/ 2014854 h 2217998"/>
                  <a:gd name="connsiteX26" fmla="*/ 1771650 w 3152217"/>
                  <a:gd name="connsiteY26" fmla="*/ 2057400 h 2217998"/>
                  <a:gd name="connsiteX27" fmla="*/ 1798691 w 3152217"/>
                  <a:gd name="connsiteY27" fmla="*/ 2010144 h 2217998"/>
                  <a:gd name="connsiteX28" fmla="*/ 1775643 w 3152217"/>
                  <a:gd name="connsiteY28" fmla="*/ 1987096 h 2217998"/>
                  <a:gd name="connsiteX29" fmla="*/ 1848068 w 3152217"/>
                  <a:gd name="connsiteY29" fmla="*/ 1914670 h 2217998"/>
                  <a:gd name="connsiteX30" fmla="*/ 1533525 w 3152217"/>
                  <a:gd name="connsiteY30" fmla="*/ 1485900 h 2217998"/>
                  <a:gd name="connsiteX31" fmla="*/ 1219200 w 3152217"/>
                  <a:gd name="connsiteY31" fmla="*/ 1181100 h 2217998"/>
                  <a:gd name="connsiteX32" fmla="*/ 571500 w 3152217"/>
                  <a:gd name="connsiteY32" fmla="*/ 1295400 h 2217998"/>
                  <a:gd name="connsiteX33" fmla="*/ 0 w 3152217"/>
                  <a:gd name="connsiteY33" fmla="*/ 1266825 h 2217998"/>
                  <a:gd name="connsiteX34" fmla="*/ 9525 w 3152217"/>
                  <a:gd name="connsiteY34" fmla="*/ 28575 h 2217998"/>
                  <a:gd name="connsiteX35" fmla="*/ 323850 w 3152217"/>
                  <a:gd name="connsiteY35" fmla="*/ 0 h 2217998"/>
                  <a:gd name="connsiteX0" fmla="*/ 323850 w 3152217"/>
                  <a:gd name="connsiteY0" fmla="*/ 0 h 2217998"/>
                  <a:gd name="connsiteX1" fmla="*/ 95250 w 3152217"/>
                  <a:gd name="connsiteY1" fmla="*/ 209550 h 2217998"/>
                  <a:gd name="connsiteX2" fmla="*/ 1352550 w 3152217"/>
                  <a:gd name="connsiteY2" fmla="*/ 85725 h 2217998"/>
                  <a:gd name="connsiteX3" fmla="*/ 2219325 w 3152217"/>
                  <a:gd name="connsiteY3" fmla="*/ 295275 h 2217998"/>
                  <a:gd name="connsiteX4" fmla="*/ 2724150 w 3152217"/>
                  <a:gd name="connsiteY4" fmla="*/ 781050 h 2217998"/>
                  <a:gd name="connsiteX5" fmla="*/ 2720489 w 3152217"/>
                  <a:gd name="connsiteY5" fmla="*/ 785957 h 2217998"/>
                  <a:gd name="connsiteX6" fmla="*/ 3152217 w 3152217"/>
                  <a:gd name="connsiteY6" fmla="*/ 1217685 h 2217998"/>
                  <a:gd name="connsiteX7" fmla="*/ 3152217 w 3152217"/>
                  <a:gd name="connsiteY7" fmla="*/ 1429902 h 2217998"/>
                  <a:gd name="connsiteX8" fmla="*/ 2940000 w 3152217"/>
                  <a:gd name="connsiteY8" fmla="*/ 1429902 h 2217998"/>
                  <a:gd name="connsiteX9" fmla="*/ 2539107 w 3152217"/>
                  <a:gd name="connsiteY9" fmla="*/ 1029008 h 2217998"/>
                  <a:gd name="connsiteX10" fmla="*/ 2474399 w 3152217"/>
                  <a:gd name="connsiteY10" fmla="*/ 1115717 h 2217998"/>
                  <a:gd name="connsiteX11" fmla="*/ 2907621 w 3152217"/>
                  <a:gd name="connsiteY11" fmla="*/ 1548940 h 2217998"/>
                  <a:gd name="connsiteX12" fmla="*/ 2907621 w 3152217"/>
                  <a:gd name="connsiteY12" fmla="*/ 1761157 h 2217998"/>
                  <a:gd name="connsiteX13" fmla="*/ 2695404 w 3152217"/>
                  <a:gd name="connsiteY13" fmla="*/ 1761157 h 2217998"/>
                  <a:gd name="connsiteX14" fmla="*/ 2293017 w 3152217"/>
                  <a:gd name="connsiteY14" fmla="*/ 1358769 h 2217998"/>
                  <a:gd name="connsiteX15" fmla="*/ 2228234 w 3152217"/>
                  <a:gd name="connsiteY15" fmla="*/ 1445578 h 2217998"/>
                  <a:gd name="connsiteX16" fmla="*/ 2648161 w 3152217"/>
                  <a:gd name="connsiteY16" fmla="*/ 1865505 h 2217998"/>
                  <a:gd name="connsiteX17" fmla="*/ 2648161 w 3152217"/>
                  <a:gd name="connsiteY17" fmla="*/ 2077722 h 2217998"/>
                  <a:gd name="connsiteX18" fmla="*/ 2435944 w 3152217"/>
                  <a:gd name="connsiteY18" fmla="*/ 2077722 h 2217998"/>
                  <a:gd name="connsiteX19" fmla="*/ 2046853 w 3152217"/>
                  <a:gd name="connsiteY19" fmla="*/ 1688629 h 2217998"/>
                  <a:gd name="connsiteX20" fmla="*/ 1966688 w 3152217"/>
                  <a:gd name="connsiteY20" fmla="*/ 1796050 h 2217998"/>
                  <a:gd name="connsiteX21" fmla="*/ 1987859 w 3152217"/>
                  <a:gd name="connsiteY21" fmla="*/ 1774879 h 2217998"/>
                  <a:gd name="connsiteX22" fmla="*/ 2218760 w 3152217"/>
                  <a:gd name="connsiteY22" fmla="*/ 2005781 h 2217998"/>
                  <a:gd name="connsiteX23" fmla="*/ 2218760 w 3152217"/>
                  <a:gd name="connsiteY23" fmla="*/ 2217998 h 2217998"/>
                  <a:gd name="connsiteX24" fmla="*/ 2006543 w 3152217"/>
                  <a:gd name="connsiteY24" fmla="*/ 2217998 h 2217998"/>
                  <a:gd name="connsiteX25" fmla="*/ 1803401 w 3152217"/>
                  <a:gd name="connsiteY25" fmla="*/ 2014854 h 2217998"/>
                  <a:gd name="connsiteX26" fmla="*/ 1798691 w 3152217"/>
                  <a:gd name="connsiteY26" fmla="*/ 2010144 h 2217998"/>
                  <a:gd name="connsiteX27" fmla="*/ 1775643 w 3152217"/>
                  <a:gd name="connsiteY27" fmla="*/ 1987096 h 2217998"/>
                  <a:gd name="connsiteX28" fmla="*/ 1848068 w 3152217"/>
                  <a:gd name="connsiteY28" fmla="*/ 1914670 h 2217998"/>
                  <a:gd name="connsiteX29" fmla="*/ 1533525 w 3152217"/>
                  <a:gd name="connsiteY29" fmla="*/ 1485900 h 2217998"/>
                  <a:gd name="connsiteX30" fmla="*/ 1219200 w 3152217"/>
                  <a:gd name="connsiteY30" fmla="*/ 1181100 h 2217998"/>
                  <a:gd name="connsiteX31" fmla="*/ 571500 w 3152217"/>
                  <a:gd name="connsiteY31" fmla="*/ 1295400 h 2217998"/>
                  <a:gd name="connsiteX32" fmla="*/ 0 w 3152217"/>
                  <a:gd name="connsiteY32" fmla="*/ 1266825 h 2217998"/>
                  <a:gd name="connsiteX33" fmla="*/ 9525 w 3152217"/>
                  <a:gd name="connsiteY33" fmla="*/ 28575 h 2217998"/>
                  <a:gd name="connsiteX34" fmla="*/ 323850 w 3152217"/>
                  <a:gd name="connsiteY34" fmla="*/ 0 h 2217998"/>
                  <a:gd name="connsiteX0" fmla="*/ 323850 w 3152217"/>
                  <a:gd name="connsiteY0" fmla="*/ 0 h 2217998"/>
                  <a:gd name="connsiteX1" fmla="*/ 95250 w 3152217"/>
                  <a:gd name="connsiteY1" fmla="*/ 209550 h 2217998"/>
                  <a:gd name="connsiteX2" fmla="*/ 1352550 w 3152217"/>
                  <a:gd name="connsiteY2" fmla="*/ 85725 h 2217998"/>
                  <a:gd name="connsiteX3" fmla="*/ 2219325 w 3152217"/>
                  <a:gd name="connsiteY3" fmla="*/ 295275 h 2217998"/>
                  <a:gd name="connsiteX4" fmla="*/ 2724150 w 3152217"/>
                  <a:gd name="connsiteY4" fmla="*/ 781050 h 2217998"/>
                  <a:gd name="connsiteX5" fmla="*/ 2720489 w 3152217"/>
                  <a:gd name="connsiteY5" fmla="*/ 785957 h 2217998"/>
                  <a:gd name="connsiteX6" fmla="*/ 3152217 w 3152217"/>
                  <a:gd name="connsiteY6" fmla="*/ 1217685 h 2217998"/>
                  <a:gd name="connsiteX7" fmla="*/ 3152217 w 3152217"/>
                  <a:gd name="connsiteY7" fmla="*/ 1429902 h 2217998"/>
                  <a:gd name="connsiteX8" fmla="*/ 2940000 w 3152217"/>
                  <a:gd name="connsiteY8" fmla="*/ 1429902 h 2217998"/>
                  <a:gd name="connsiteX9" fmla="*/ 2539107 w 3152217"/>
                  <a:gd name="connsiteY9" fmla="*/ 1029008 h 2217998"/>
                  <a:gd name="connsiteX10" fmla="*/ 2474399 w 3152217"/>
                  <a:gd name="connsiteY10" fmla="*/ 1115717 h 2217998"/>
                  <a:gd name="connsiteX11" fmla="*/ 2907621 w 3152217"/>
                  <a:gd name="connsiteY11" fmla="*/ 1548940 h 2217998"/>
                  <a:gd name="connsiteX12" fmla="*/ 2907621 w 3152217"/>
                  <a:gd name="connsiteY12" fmla="*/ 1761157 h 2217998"/>
                  <a:gd name="connsiteX13" fmla="*/ 2695404 w 3152217"/>
                  <a:gd name="connsiteY13" fmla="*/ 1761157 h 2217998"/>
                  <a:gd name="connsiteX14" fmla="*/ 2293017 w 3152217"/>
                  <a:gd name="connsiteY14" fmla="*/ 1358769 h 2217998"/>
                  <a:gd name="connsiteX15" fmla="*/ 2228234 w 3152217"/>
                  <a:gd name="connsiteY15" fmla="*/ 1445578 h 2217998"/>
                  <a:gd name="connsiteX16" fmla="*/ 2648161 w 3152217"/>
                  <a:gd name="connsiteY16" fmla="*/ 1865505 h 2217998"/>
                  <a:gd name="connsiteX17" fmla="*/ 2648161 w 3152217"/>
                  <a:gd name="connsiteY17" fmla="*/ 2077722 h 2217998"/>
                  <a:gd name="connsiteX18" fmla="*/ 2435944 w 3152217"/>
                  <a:gd name="connsiteY18" fmla="*/ 2077722 h 2217998"/>
                  <a:gd name="connsiteX19" fmla="*/ 2046853 w 3152217"/>
                  <a:gd name="connsiteY19" fmla="*/ 1688629 h 2217998"/>
                  <a:gd name="connsiteX20" fmla="*/ 1966688 w 3152217"/>
                  <a:gd name="connsiteY20" fmla="*/ 1796050 h 2217998"/>
                  <a:gd name="connsiteX21" fmla="*/ 1987859 w 3152217"/>
                  <a:gd name="connsiteY21" fmla="*/ 1774879 h 2217998"/>
                  <a:gd name="connsiteX22" fmla="*/ 2218760 w 3152217"/>
                  <a:gd name="connsiteY22" fmla="*/ 2005781 h 2217998"/>
                  <a:gd name="connsiteX23" fmla="*/ 2218760 w 3152217"/>
                  <a:gd name="connsiteY23" fmla="*/ 2217998 h 2217998"/>
                  <a:gd name="connsiteX24" fmla="*/ 2006543 w 3152217"/>
                  <a:gd name="connsiteY24" fmla="*/ 2217998 h 2217998"/>
                  <a:gd name="connsiteX25" fmla="*/ 1798691 w 3152217"/>
                  <a:gd name="connsiteY25" fmla="*/ 2010144 h 2217998"/>
                  <a:gd name="connsiteX26" fmla="*/ 1775643 w 3152217"/>
                  <a:gd name="connsiteY26" fmla="*/ 1987096 h 2217998"/>
                  <a:gd name="connsiteX27" fmla="*/ 1848068 w 3152217"/>
                  <a:gd name="connsiteY27" fmla="*/ 1914670 h 2217998"/>
                  <a:gd name="connsiteX28" fmla="*/ 1533525 w 3152217"/>
                  <a:gd name="connsiteY28" fmla="*/ 1485900 h 2217998"/>
                  <a:gd name="connsiteX29" fmla="*/ 1219200 w 3152217"/>
                  <a:gd name="connsiteY29" fmla="*/ 1181100 h 2217998"/>
                  <a:gd name="connsiteX30" fmla="*/ 571500 w 3152217"/>
                  <a:gd name="connsiteY30" fmla="*/ 1295400 h 2217998"/>
                  <a:gd name="connsiteX31" fmla="*/ 0 w 3152217"/>
                  <a:gd name="connsiteY31" fmla="*/ 1266825 h 2217998"/>
                  <a:gd name="connsiteX32" fmla="*/ 9525 w 3152217"/>
                  <a:gd name="connsiteY32" fmla="*/ 28575 h 2217998"/>
                  <a:gd name="connsiteX33" fmla="*/ 323850 w 3152217"/>
                  <a:gd name="connsiteY33" fmla="*/ 0 h 2217998"/>
                  <a:gd name="connsiteX0" fmla="*/ 323850 w 3152217"/>
                  <a:gd name="connsiteY0" fmla="*/ 0 h 2217998"/>
                  <a:gd name="connsiteX1" fmla="*/ 95250 w 3152217"/>
                  <a:gd name="connsiteY1" fmla="*/ 209550 h 2217998"/>
                  <a:gd name="connsiteX2" fmla="*/ 1352550 w 3152217"/>
                  <a:gd name="connsiteY2" fmla="*/ 85725 h 2217998"/>
                  <a:gd name="connsiteX3" fmla="*/ 2219325 w 3152217"/>
                  <a:gd name="connsiteY3" fmla="*/ 295275 h 2217998"/>
                  <a:gd name="connsiteX4" fmla="*/ 2724150 w 3152217"/>
                  <a:gd name="connsiteY4" fmla="*/ 781050 h 2217998"/>
                  <a:gd name="connsiteX5" fmla="*/ 2720489 w 3152217"/>
                  <a:gd name="connsiteY5" fmla="*/ 785957 h 2217998"/>
                  <a:gd name="connsiteX6" fmla="*/ 3152217 w 3152217"/>
                  <a:gd name="connsiteY6" fmla="*/ 1217685 h 2217998"/>
                  <a:gd name="connsiteX7" fmla="*/ 3152217 w 3152217"/>
                  <a:gd name="connsiteY7" fmla="*/ 1429902 h 2217998"/>
                  <a:gd name="connsiteX8" fmla="*/ 2940000 w 3152217"/>
                  <a:gd name="connsiteY8" fmla="*/ 1429902 h 2217998"/>
                  <a:gd name="connsiteX9" fmla="*/ 2539107 w 3152217"/>
                  <a:gd name="connsiteY9" fmla="*/ 1029008 h 2217998"/>
                  <a:gd name="connsiteX10" fmla="*/ 2474399 w 3152217"/>
                  <a:gd name="connsiteY10" fmla="*/ 1115717 h 2217998"/>
                  <a:gd name="connsiteX11" fmla="*/ 2907621 w 3152217"/>
                  <a:gd name="connsiteY11" fmla="*/ 1548940 h 2217998"/>
                  <a:gd name="connsiteX12" fmla="*/ 2907621 w 3152217"/>
                  <a:gd name="connsiteY12" fmla="*/ 1761157 h 2217998"/>
                  <a:gd name="connsiteX13" fmla="*/ 2695404 w 3152217"/>
                  <a:gd name="connsiteY13" fmla="*/ 1761157 h 2217998"/>
                  <a:gd name="connsiteX14" fmla="*/ 2293017 w 3152217"/>
                  <a:gd name="connsiteY14" fmla="*/ 1358769 h 2217998"/>
                  <a:gd name="connsiteX15" fmla="*/ 2228234 w 3152217"/>
                  <a:gd name="connsiteY15" fmla="*/ 1445578 h 2217998"/>
                  <a:gd name="connsiteX16" fmla="*/ 2648161 w 3152217"/>
                  <a:gd name="connsiteY16" fmla="*/ 1865505 h 2217998"/>
                  <a:gd name="connsiteX17" fmla="*/ 2648161 w 3152217"/>
                  <a:gd name="connsiteY17" fmla="*/ 2077722 h 2217998"/>
                  <a:gd name="connsiteX18" fmla="*/ 2435944 w 3152217"/>
                  <a:gd name="connsiteY18" fmla="*/ 2077722 h 2217998"/>
                  <a:gd name="connsiteX19" fmla="*/ 2046853 w 3152217"/>
                  <a:gd name="connsiteY19" fmla="*/ 1688629 h 2217998"/>
                  <a:gd name="connsiteX20" fmla="*/ 1966688 w 3152217"/>
                  <a:gd name="connsiteY20" fmla="*/ 1796050 h 2217998"/>
                  <a:gd name="connsiteX21" fmla="*/ 1987859 w 3152217"/>
                  <a:gd name="connsiteY21" fmla="*/ 1774879 h 2217998"/>
                  <a:gd name="connsiteX22" fmla="*/ 2218760 w 3152217"/>
                  <a:gd name="connsiteY22" fmla="*/ 2005781 h 2217998"/>
                  <a:gd name="connsiteX23" fmla="*/ 2218760 w 3152217"/>
                  <a:gd name="connsiteY23" fmla="*/ 2217998 h 2217998"/>
                  <a:gd name="connsiteX24" fmla="*/ 2006543 w 3152217"/>
                  <a:gd name="connsiteY24" fmla="*/ 2217998 h 2217998"/>
                  <a:gd name="connsiteX25" fmla="*/ 1798691 w 3152217"/>
                  <a:gd name="connsiteY25" fmla="*/ 2010144 h 2217998"/>
                  <a:gd name="connsiteX26" fmla="*/ 1775643 w 3152217"/>
                  <a:gd name="connsiteY26" fmla="*/ 1987096 h 2217998"/>
                  <a:gd name="connsiteX27" fmla="*/ 1848068 w 3152217"/>
                  <a:gd name="connsiteY27" fmla="*/ 1914670 h 2217998"/>
                  <a:gd name="connsiteX28" fmla="*/ 1533525 w 3152217"/>
                  <a:gd name="connsiteY28" fmla="*/ 1485900 h 2217998"/>
                  <a:gd name="connsiteX29" fmla="*/ 1219200 w 3152217"/>
                  <a:gd name="connsiteY29" fmla="*/ 1181100 h 2217998"/>
                  <a:gd name="connsiteX30" fmla="*/ 571500 w 3152217"/>
                  <a:gd name="connsiteY30" fmla="*/ 1295400 h 2217998"/>
                  <a:gd name="connsiteX31" fmla="*/ 0 w 3152217"/>
                  <a:gd name="connsiteY31" fmla="*/ 1266825 h 2217998"/>
                  <a:gd name="connsiteX32" fmla="*/ 9525 w 3152217"/>
                  <a:gd name="connsiteY32" fmla="*/ 28575 h 2217998"/>
                  <a:gd name="connsiteX33" fmla="*/ 323850 w 3152217"/>
                  <a:gd name="connsiteY33" fmla="*/ 0 h 2217998"/>
                  <a:gd name="connsiteX0" fmla="*/ 323850 w 3152217"/>
                  <a:gd name="connsiteY0" fmla="*/ 0 h 2217998"/>
                  <a:gd name="connsiteX1" fmla="*/ 95250 w 3152217"/>
                  <a:gd name="connsiteY1" fmla="*/ 209550 h 2217998"/>
                  <a:gd name="connsiteX2" fmla="*/ 1352550 w 3152217"/>
                  <a:gd name="connsiteY2" fmla="*/ 85725 h 2217998"/>
                  <a:gd name="connsiteX3" fmla="*/ 2219325 w 3152217"/>
                  <a:gd name="connsiteY3" fmla="*/ 295275 h 2217998"/>
                  <a:gd name="connsiteX4" fmla="*/ 2724150 w 3152217"/>
                  <a:gd name="connsiteY4" fmla="*/ 781050 h 2217998"/>
                  <a:gd name="connsiteX5" fmla="*/ 2720489 w 3152217"/>
                  <a:gd name="connsiteY5" fmla="*/ 785957 h 2217998"/>
                  <a:gd name="connsiteX6" fmla="*/ 3152217 w 3152217"/>
                  <a:gd name="connsiteY6" fmla="*/ 1217685 h 2217998"/>
                  <a:gd name="connsiteX7" fmla="*/ 3152217 w 3152217"/>
                  <a:gd name="connsiteY7" fmla="*/ 1429902 h 2217998"/>
                  <a:gd name="connsiteX8" fmla="*/ 2940000 w 3152217"/>
                  <a:gd name="connsiteY8" fmla="*/ 1429902 h 2217998"/>
                  <a:gd name="connsiteX9" fmla="*/ 2539107 w 3152217"/>
                  <a:gd name="connsiteY9" fmla="*/ 1029008 h 2217998"/>
                  <a:gd name="connsiteX10" fmla="*/ 2474399 w 3152217"/>
                  <a:gd name="connsiteY10" fmla="*/ 1115717 h 2217998"/>
                  <a:gd name="connsiteX11" fmla="*/ 2907621 w 3152217"/>
                  <a:gd name="connsiteY11" fmla="*/ 1548940 h 2217998"/>
                  <a:gd name="connsiteX12" fmla="*/ 2907621 w 3152217"/>
                  <a:gd name="connsiteY12" fmla="*/ 1761157 h 2217998"/>
                  <a:gd name="connsiteX13" fmla="*/ 2695404 w 3152217"/>
                  <a:gd name="connsiteY13" fmla="*/ 1761157 h 2217998"/>
                  <a:gd name="connsiteX14" fmla="*/ 2293017 w 3152217"/>
                  <a:gd name="connsiteY14" fmla="*/ 1358769 h 2217998"/>
                  <a:gd name="connsiteX15" fmla="*/ 2228234 w 3152217"/>
                  <a:gd name="connsiteY15" fmla="*/ 1445578 h 2217998"/>
                  <a:gd name="connsiteX16" fmla="*/ 2648161 w 3152217"/>
                  <a:gd name="connsiteY16" fmla="*/ 1865505 h 2217998"/>
                  <a:gd name="connsiteX17" fmla="*/ 2648161 w 3152217"/>
                  <a:gd name="connsiteY17" fmla="*/ 2077722 h 2217998"/>
                  <a:gd name="connsiteX18" fmla="*/ 2435944 w 3152217"/>
                  <a:gd name="connsiteY18" fmla="*/ 2077722 h 2217998"/>
                  <a:gd name="connsiteX19" fmla="*/ 2046853 w 3152217"/>
                  <a:gd name="connsiteY19" fmla="*/ 1688629 h 2217998"/>
                  <a:gd name="connsiteX20" fmla="*/ 1987859 w 3152217"/>
                  <a:gd name="connsiteY20" fmla="*/ 1774879 h 2217998"/>
                  <a:gd name="connsiteX21" fmla="*/ 2218760 w 3152217"/>
                  <a:gd name="connsiteY21" fmla="*/ 2005781 h 2217998"/>
                  <a:gd name="connsiteX22" fmla="*/ 2218760 w 3152217"/>
                  <a:gd name="connsiteY22" fmla="*/ 2217998 h 2217998"/>
                  <a:gd name="connsiteX23" fmla="*/ 2006543 w 3152217"/>
                  <a:gd name="connsiteY23" fmla="*/ 2217998 h 2217998"/>
                  <a:gd name="connsiteX24" fmla="*/ 1798691 w 3152217"/>
                  <a:gd name="connsiteY24" fmla="*/ 2010144 h 2217998"/>
                  <a:gd name="connsiteX25" fmla="*/ 1775643 w 3152217"/>
                  <a:gd name="connsiteY25" fmla="*/ 1987096 h 2217998"/>
                  <a:gd name="connsiteX26" fmla="*/ 1848068 w 3152217"/>
                  <a:gd name="connsiteY26" fmla="*/ 1914670 h 2217998"/>
                  <a:gd name="connsiteX27" fmla="*/ 1533525 w 3152217"/>
                  <a:gd name="connsiteY27" fmla="*/ 1485900 h 2217998"/>
                  <a:gd name="connsiteX28" fmla="*/ 1219200 w 3152217"/>
                  <a:gd name="connsiteY28" fmla="*/ 1181100 h 2217998"/>
                  <a:gd name="connsiteX29" fmla="*/ 571500 w 3152217"/>
                  <a:gd name="connsiteY29" fmla="*/ 1295400 h 2217998"/>
                  <a:gd name="connsiteX30" fmla="*/ 0 w 3152217"/>
                  <a:gd name="connsiteY30" fmla="*/ 1266825 h 2217998"/>
                  <a:gd name="connsiteX31" fmla="*/ 9525 w 3152217"/>
                  <a:gd name="connsiteY31" fmla="*/ 28575 h 2217998"/>
                  <a:gd name="connsiteX32" fmla="*/ 323850 w 3152217"/>
                  <a:gd name="connsiteY32" fmla="*/ 0 h 2217998"/>
                  <a:gd name="connsiteX0" fmla="*/ 323850 w 3152217"/>
                  <a:gd name="connsiteY0" fmla="*/ 0 h 2217998"/>
                  <a:gd name="connsiteX1" fmla="*/ 95250 w 3152217"/>
                  <a:gd name="connsiteY1" fmla="*/ 209550 h 2217998"/>
                  <a:gd name="connsiteX2" fmla="*/ 1352550 w 3152217"/>
                  <a:gd name="connsiteY2" fmla="*/ 85725 h 2217998"/>
                  <a:gd name="connsiteX3" fmla="*/ 2219325 w 3152217"/>
                  <a:gd name="connsiteY3" fmla="*/ 295275 h 2217998"/>
                  <a:gd name="connsiteX4" fmla="*/ 2724150 w 3152217"/>
                  <a:gd name="connsiteY4" fmla="*/ 781050 h 2217998"/>
                  <a:gd name="connsiteX5" fmla="*/ 2720489 w 3152217"/>
                  <a:gd name="connsiteY5" fmla="*/ 785957 h 2217998"/>
                  <a:gd name="connsiteX6" fmla="*/ 3152217 w 3152217"/>
                  <a:gd name="connsiteY6" fmla="*/ 1217685 h 2217998"/>
                  <a:gd name="connsiteX7" fmla="*/ 3152217 w 3152217"/>
                  <a:gd name="connsiteY7" fmla="*/ 1429902 h 2217998"/>
                  <a:gd name="connsiteX8" fmla="*/ 2940000 w 3152217"/>
                  <a:gd name="connsiteY8" fmla="*/ 1429902 h 2217998"/>
                  <a:gd name="connsiteX9" fmla="*/ 2539107 w 3152217"/>
                  <a:gd name="connsiteY9" fmla="*/ 1029008 h 2217998"/>
                  <a:gd name="connsiteX10" fmla="*/ 2474399 w 3152217"/>
                  <a:gd name="connsiteY10" fmla="*/ 1115717 h 2217998"/>
                  <a:gd name="connsiteX11" fmla="*/ 2907621 w 3152217"/>
                  <a:gd name="connsiteY11" fmla="*/ 1548940 h 2217998"/>
                  <a:gd name="connsiteX12" fmla="*/ 2907621 w 3152217"/>
                  <a:gd name="connsiteY12" fmla="*/ 1761157 h 2217998"/>
                  <a:gd name="connsiteX13" fmla="*/ 2695404 w 3152217"/>
                  <a:gd name="connsiteY13" fmla="*/ 1761157 h 2217998"/>
                  <a:gd name="connsiteX14" fmla="*/ 2293017 w 3152217"/>
                  <a:gd name="connsiteY14" fmla="*/ 1358769 h 2217998"/>
                  <a:gd name="connsiteX15" fmla="*/ 2228234 w 3152217"/>
                  <a:gd name="connsiteY15" fmla="*/ 1445578 h 2217998"/>
                  <a:gd name="connsiteX16" fmla="*/ 2648161 w 3152217"/>
                  <a:gd name="connsiteY16" fmla="*/ 1865505 h 2217998"/>
                  <a:gd name="connsiteX17" fmla="*/ 2648161 w 3152217"/>
                  <a:gd name="connsiteY17" fmla="*/ 2077722 h 2217998"/>
                  <a:gd name="connsiteX18" fmla="*/ 2435944 w 3152217"/>
                  <a:gd name="connsiteY18" fmla="*/ 2077722 h 2217998"/>
                  <a:gd name="connsiteX19" fmla="*/ 2046853 w 3152217"/>
                  <a:gd name="connsiteY19" fmla="*/ 1688629 h 2217998"/>
                  <a:gd name="connsiteX20" fmla="*/ 1987859 w 3152217"/>
                  <a:gd name="connsiteY20" fmla="*/ 1774879 h 2217998"/>
                  <a:gd name="connsiteX21" fmla="*/ 2218760 w 3152217"/>
                  <a:gd name="connsiteY21" fmla="*/ 2005781 h 2217998"/>
                  <a:gd name="connsiteX22" fmla="*/ 2218760 w 3152217"/>
                  <a:gd name="connsiteY22" fmla="*/ 2217998 h 2217998"/>
                  <a:gd name="connsiteX23" fmla="*/ 2006543 w 3152217"/>
                  <a:gd name="connsiteY23" fmla="*/ 2217998 h 2217998"/>
                  <a:gd name="connsiteX24" fmla="*/ 1798691 w 3152217"/>
                  <a:gd name="connsiteY24" fmla="*/ 2010144 h 2217998"/>
                  <a:gd name="connsiteX25" fmla="*/ 1775643 w 3152217"/>
                  <a:gd name="connsiteY25" fmla="*/ 1987096 h 2217998"/>
                  <a:gd name="connsiteX26" fmla="*/ 1848068 w 3152217"/>
                  <a:gd name="connsiteY26" fmla="*/ 1911865 h 2217998"/>
                  <a:gd name="connsiteX27" fmla="*/ 1533525 w 3152217"/>
                  <a:gd name="connsiteY27" fmla="*/ 1485900 h 2217998"/>
                  <a:gd name="connsiteX28" fmla="*/ 1219200 w 3152217"/>
                  <a:gd name="connsiteY28" fmla="*/ 1181100 h 2217998"/>
                  <a:gd name="connsiteX29" fmla="*/ 571500 w 3152217"/>
                  <a:gd name="connsiteY29" fmla="*/ 1295400 h 2217998"/>
                  <a:gd name="connsiteX30" fmla="*/ 0 w 3152217"/>
                  <a:gd name="connsiteY30" fmla="*/ 1266825 h 2217998"/>
                  <a:gd name="connsiteX31" fmla="*/ 9525 w 3152217"/>
                  <a:gd name="connsiteY31" fmla="*/ 28575 h 2217998"/>
                  <a:gd name="connsiteX32" fmla="*/ 323850 w 3152217"/>
                  <a:gd name="connsiteY32" fmla="*/ 0 h 2217998"/>
                  <a:gd name="connsiteX0" fmla="*/ 323850 w 3152217"/>
                  <a:gd name="connsiteY0" fmla="*/ 0 h 2217998"/>
                  <a:gd name="connsiteX1" fmla="*/ 95250 w 3152217"/>
                  <a:gd name="connsiteY1" fmla="*/ 209550 h 2217998"/>
                  <a:gd name="connsiteX2" fmla="*/ 1352550 w 3152217"/>
                  <a:gd name="connsiteY2" fmla="*/ 85725 h 2217998"/>
                  <a:gd name="connsiteX3" fmla="*/ 2219325 w 3152217"/>
                  <a:gd name="connsiteY3" fmla="*/ 295275 h 2217998"/>
                  <a:gd name="connsiteX4" fmla="*/ 2724150 w 3152217"/>
                  <a:gd name="connsiteY4" fmla="*/ 781050 h 2217998"/>
                  <a:gd name="connsiteX5" fmla="*/ 2720489 w 3152217"/>
                  <a:gd name="connsiteY5" fmla="*/ 785957 h 2217998"/>
                  <a:gd name="connsiteX6" fmla="*/ 3152217 w 3152217"/>
                  <a:gd name="connsiteY6" fmla="*/ 1217685 h 2217998"/>
                  <a:gd name="connsiteX7" fmla="*/ 3152217 w 3152217"/>
                  <a:gd name="connsiteY7" fmla="*/ 1429902 h 2217998"/>
                  <a:gd name="connsiteX8" fmla="*/ 2940000 w 3152217"/>
                  <a:gd name="connsiteY8" fmla="*/ 1429902 h 2217998"/>
                  <a:gd name="connsiteX9" fmla="*/ 2539107 w 3152217"/>
                  <a:gd name="connsiteY9" fmla="*/ 1029008 h 2217998"/>
                  <a:gd name="connsiteX10" fmla="*/ 2474399 w 3152217"/>
                  <a:gd name="connsiteY10" fmla="*/ 1115717 h 2217998"/>
                  <a:gd name="connsiteX11" fmla="*/ 2907621 w 3152217"/>
                  <a:gd name="connsiteY11" fmla="*/ 1548940 h 2217998"/>
                  <a:gd name="connsiteX12" fmla="*/ 2907621 w 3152217"/>
                  <a:gd name="connsiteY12" fmla="*/ 1761157 h 2217998"/>
                  <a:gd name="connsiteX13" fmla="*/ 2695404 w 3152217"/>
                  <a:gd name="connsiteY13" fmla="*/ 1761157 h 2217998"/>
                  <a:gd name="connsiteX14" fmla="*/ 2293017 w 3152217"/>
                  <a:gd name="connsiteY14" fmla="*/ 1358769 h 2217998"/>
                  <a:gd name="connsiteX15" fmla="*/ 2228234 w 3152217"/>
                  <a:gd name="connsiteY15" fmla="*/ 1445578 h 2217998"/>
                  <a:gd name="connsiteX16" fmla="*/ 2648161 w 3152217"/>
                  <a:gd name="connsiteY16" fmla="*/ 1865505 h 2217998"/>
                  <a:gd name="connsiteX17" fmla="*/ 2648161 w 3152217"/>
                  <a:gd name="connsiteY17" fmla="*/ 2077722 h 2217998"/>
                  <a:gd name="connsiteX18" fmla="*/ 2435944 w 3152217"/>
                  <a:gd name="connsiteY18" fmla="*/ 2077722 h 2217998"/>
                  <a:gd name="connsiteX19" fmla="*/ 2046853 w 3152217"/>
                  <a:gd name="connsiteY19" fmla="*/ 1688629 h 2217998"/>
                  <a:gd name="connsiteX20" fmla="*/ 1987859 w 3152217"/>
                  <a:gd name="connsiteY20" fmla="*/ 1774879 h 2217998"/>
                  <a:gd name="connsiteX21" fmla="*/ 2218760 w 3152217"/>
                  <a:gd name="connsiteY21" fmla="*/ 2005781 h 2217998"/>
                  <a:gd name="connsiteX22" fmla="*/ 2218760 w 3152217"/>
                  <a:gd name="connsiteY22" fmla="*/ 2217998 h 2217998"/>
                  <a:gd name="connsiteX23" fmla="*/ 2006543 w 3152217"/>
                  <a:gd name="connsiteY23" fmla="*/ 2217998 h 2217998"/>
                  <a:gd name="connsiteX24" fmla="*/ 1798691 w 3152217"/>
                  <a:gd name="connsiteY24" fmla="*/ 2010144 h 2217998"/>
                  <a:gd name="connsiteX25" fmla="*/ 1775643 w 3152217"/>
                  <a:gd name="connsiteY25" fmla="*/ 1987096 h 2217998"/>
                  <a:gd name="connsiteX26" fmla="*/ 1848068 w 3152217"/>
                  <a:gd name="connsiteY26" fmla="*/ 1911865 h 2217998"/>
                  <a:gd name="connsiteX27" fmla="*/ 1533525 w 3152217"/>
                  <a:gd name="connsiteY27" fmla="*/ 1485900 h 2217998"/>
                  <a:gd name="connsiteX28" fmla="*/ 1219200 w 3152217"/>
                  <a:gd name="connsiteY28" fmla="*/ 1181100 h 2217998"/>
                  <a:gd name="connsiteX29" fmla="*/ 571500 w 3152217"/>
                  <a:gd name="connsiteY29" fmla="*/ 1295400 h 2217998"/>
                  <a:gd name="connsiteX30" fmla="*/ 0 w 3152217"/>
                  <a:gd name="connsiteY30" fmla="*/ 1266825 h 2217998"/>
                  <a:gd name="connsiteX31" fmla="*/ 9525 w 3152217"/>
                  <a:gd name="connsiteY31" fmla="*/ 28575 h 2217998"/>
                  <a:gd name="connsiteX32" fmla="*/ 323850 w 3152217"/>
                  <a:gd name="connsiteY32" fmla="*/ 0 h 2217998"/>
                  <a:gd name="connsiteX0" fmla="*/ 323850 w 3152217"/>
                  <a:gd name="connsiteY0" fmla="*/ 0 h 2217998"/>
                  <a:gd name="connsiteX1" fmla="*/ 95250 w 3152217"/>
                  <a:gd name="connsiteY1" fmla="*/ 209550 h 2217998"/>
                  <a:gd name="connsiteX2" fmla="*/ 1352550 w 3152217"/>
                  <a:gd name="connsiteY2" fmla="*/ 85725 h 2217998"/>
                  <a:gd name="connsiteX3" fmla="*/ 2219325 w 3152217"/>
                  <a:gd name="connsiteY3" fmla="*/ 295275 h 2217998"/>
                  <a:gd name="connsiteX4" fmla="*/ 2724150 w 3152217"/>
                  <a:gd name="connsiteY4" fmla="*/ 781050 h 2217998"/>
                  <a:gd name="connsiteX5" fmla="*/ 2720489 w 3152217"/>
                  <a:gd name="connsiteY5" fmla="*/ 785957 h 2217998"/>
                  <a:gd name="connsiteX6" fmla="*/ 3152217 w 3152217"/>
                  <a:gd name="connsiteY6" fmla="*/ 1217685 h 2217998"/>
                  <a:gd name="connsiteX7" fmla="*/ 3152217 w 3152217"/>
                  <a:gd name="connsiteY7" fmla="*/ 1429902 h 2217998"/>
                  <a:gd name="connsiteX8" fmla="*/ 2940000 w 3152217"/>
                  <a:gd name="connsiteY8" fmla="*/ 1429902 h 2217998"/>
                  <a:gd name="connsiteX9" fmla="*/ 2539107 w 3152217"/>
                  <a:gd name="connsiteY9" fmla="*/ 1029008 h 2217998"/>
                  <a:gd name="connsiteX10" fmla="*/ 2474399 w 3152217"/>
                  <a:gd name="connsiteY10" fmla="*/ 1115717 h 2217998"/>
                  <a:gd name="connsiteX11" fmla="*/ 2907621 w 3152217"/>
                  <a:gd name="connsiteY11" fmla="*/ 1548940 h 2217998"/>
                  <a:gd name="connsiteX12" fmla="*/ 2907621 w 3152217"/>
                  <a:gd name="connsiteY12" fmla="*/ 1761157 h 2217998"/>
                  <a:gd name="connsiteX13" fmla="*/ 2695404 w 3152217"/>
                  <a:gd name="connsiteY13" fmla="*/ 1761157 h 2217998"/>
                  <a:gd name="connsiteX14" fmla="*/ 2293017 w 3152217"/>
                  <a:gd name="connsiteY14" fmla="*/ 1358769 h 2217998"/>
                  <a:gd name="connsiteX15" fmla="*/ 2228234 w 3152217"/>
                  <a:gd name="connsiteY15" fmla="*/ 1445578 h 2217998"/>
                  <a:gd name="connsiteX16" fmla="*/ 2648161 w 3152217"/>
                  <a:gd name="connsiteY16" fmla="*/ 1865505 h 2217998"/>
                  <a:gd name="connsiteX17" fmla="*/ 2648161 w 3152217"/>
                  <a:gd name="connsiteY17" fmla="*/ 2077722 h 2217998"/>
                  <a:gd name="connsiteX18" fmla="*/ 2435944 w 3152217"/>
                  <a:gd name="connsiteY18" fmla="*/ 2077722 h 2217998"/>
                  <a:gd name="connsiteX19" fmla="*/ 2046853 w 3152217"/>
                  <a:gd name="connsiteY19" fmla="*/ 1688629 h 2217998"/>
                  <a:gd name="connsiteX20" fmla="*/ 1987859 w 3152217"/>
                  <a:gd name="connsiteY20" fmla="*/ 1774879 h 2217998"/>
                  <a:gd name="connsiteX21" fmla="*/ 2218760 w 3152217"/>
                  <a:gd name="connsiteY21" fmla="*/ 2005781 h 2217998"/>
                  <a:gd name="connsiteX22" fmla="*/ 2218760 w 3152217"/>
                  <a:gd name="connsiteY22" fmla="*/ 2217998 h 2217998"/>
                  <a:gd name="connsiteX23" fmla="*/ 2006543 w 3152217"/>
                  <a:gd name="connsiteY23" fmla="*/ 2217998 h 2217998"/>
                  <a:gd name="connsiteX24" fmla="*/ 1798691 w 3152217"/>
                  <a:gd name="connsiteY24" fmla="*/ 2010144 h 2217998"/>
                  <a:gd name="connsiteX25" fmla="*/ 1775643 w 3152217"/>
                  <a:gd name="connsiteY25" fmla="*/ 1987096 h 2217998"/>
                  <a:gd name="connsiteX26" fmla="*/ 1842458 w 3152217"/>
                  <a:gd name="connsiteY26" fmla="*/ 1897840 h 2217998"/>
                  <a:gd name="connsiteX27" fmla="*/ 1533525 w 3152217"/>
                  <a:gd name="connsiteY27" fmla="*/ 1485900 h 2217998"/>
                  <a:gd name="connsiteX28" fmla="*/ 1219200 w 3152217"/>
                  <a:gd name="connsiteY28" fmla="*/ 1181100 h 2217998"/>
                  <a:gd name="connsiteX29" fmla="*/ 571500 w 3152217"/>
                  <a:gd name="connsiteY29" fmla="*/ 1295400 h 2217998"/>
                  <a:gd name="connsiteX30" fmla="*/ 0 w 3152217"/>
                  <a:gd name="connsiteY30" fmla="*/ 1266825 h 2217998"/>
                  <a:gd name="connsiteX31" fmla="*/ 9525 w 3152217"/>
                  <a:gd name="connsiteY31" fmla="*/ 28575 h 2217998"/>
                  <a:gd name="connsiteX32" fmla="*/ 323850 w 3152217"/>
                  <a:gd name="connsiteY32" fmla="*/ 0 h 2217998"/>
                  <a:gd name="connsiteX0" fmla="*/ 323850 w 3152217"/>
                  <a:gd name="connsiteY0" fmla="*/ 0 h 2217998"/>
                  <a:gd name="connsiteX1" fmla="*/ 95250 w 3152217"/>
                  <a:gd name="connsiteY1" fmla="*/ 209550 h 2217998"/>
                  <a:gd name="connsiteX2" fmla="*/ 1352550 w 3152217"/>
                  <a:gd name="connsiteY2" fmla="*/ 85725 h 2217998"/>
                  <a:gd name="connsiteX3" fmla="*/ 2219325 w 3152217"/>
                  <a:gd name="connsiteY3" fmla="*/ 295275 h 2217998"/>
                  <a:gd name="connsiteX4" fmla="*/ 2724150 w 3152217"/>
                  <a:gd name="connsiteY4" fmla="*/ 781050 h 2217998"/>
                  <a:gd name="connsiteX5" fmla="*/ 2720489 w 3152217"/>
                  <a:gd name="connsiteY5" fmla="*/ 785957 h 2217998"/>
                  <a:gd name="connsiteX6" fmla="*/ 3152217 w 3152217"/>
                  <a:gd name="connsiteY6" fmla="*/ 1217685 h 2217998"/>
                  <a:gd name="connsiteX7" fmla="*/ 3152217 w 3152217"/>
                  <a:gd name="connsiteY7" fmla="*/ 1429902 h 2217998"/>
                  <a:gd name="connsiteX8" fmla="*/ 2940000 w 3152217"/>
                  <a:gd name="connsiteY8" fmla="*/ 1429902 h 2217998"/>
                  <a:gd name="connsiteX9" fmla="*/ 2539107 w 3152217"/>
                  <a:gd name="connsiteY9" fmla="*/ 1029008 h 2217998"/>
                  <a:gd name="connsiteX10" fmla="*/ 2474399 w 3152217"/>
                  <a:gd name="connsiteY10" fmla="*/ 1115717 h 2217998"/>
                  <a:gd name="connsiteX11" fmla="*/ 2907621 w 3152217"/>
                  <a:gd name="connsiteY11" fmla="*/ 1548940 h 2217998"/>
                  <a:gd name="connsiteX12" fmla="*/ 2907621 w 3152217"/>
                  <a:gd name="connsiteY12" fmla="*/ 1761157 h 2217998"/>
                  <a:gd name="connsiteX13" fmla="*/ 2695404 w 3152217"/>
                  <a:gd name="connsiteY13" fmla="*/ 1761157 h 2217998"/>
                  <a:gd name="connsiteX14" fmla="*/ 2293017 w 3152217"/>
                  <a:gd name="connsiteY14" fmla="*/ 1358769 h 2217998"/>
                  <a:gd name="connsiteX15" fmla="*/ 2228234 w 3152217"/>
                  <a:gd name="connsiteY15" fmla="*/ 1445578 h 2217998"/>
                  <a:gd name="connsiteX16" fmla="*/ 2648161 w 3152217"/>
                  <a:gd name="connsiteY16" fmla="*/ 1865505 h 2217998"/>
                  <a:gd name="connsiteX17" fmla="*/ 2648161 w 3152217"/>
                  <a:gd name="connsiteY17" fmla="*/ 2077722 h 2217998"/>
                  <a:gd name="connsiteX18" fmla="*/ 2435944 w 3152217"/>
                  <a:gd name="connsiteY18" fmla="*/ 2077722 h 2217998"/>
                  <a:gd name="connsiteX19" fmla="*/ 2046853 w 3152217"/>
                  <a:gd name="connsiteY19" fmla="*/ 1688629 h 2217998"/>
                  <a:gd name="connsiteX20" fmla="*/ 1987859 w 3152217"/>
                  <a:gd name="connsiteY20" fmla="*/ 1774879 h 2217998"/>
                  <a:gd name="connsiteX21" fmla="*/ 2218760 w 3152217"/>
                  <a:gd name="connsiteY21" fmla="*/ 2005781 h 2217998"/>
                  <a:gd name="connsiteX22" fmla="*/ 2218760 w 3152217"/>
                  <a:gd name="connsiteY22" fmla="*/ 2217998 h 2217998"/>
                  <a:gd name="connsiteX23" fmla="*/ 2006543 w 3152217"/>
                  <a:gd name="connsiteY23" fmla="*/ 2217998 h 2217998"/>
                  <a:gd name="connsiteX24" fmla="*/ 1798691 w 3152217"/>
                  <a:gd name="connsiteY24" fmla="*/ 2010144 h 2217998"/>
                  <a:gd name="connsiteX25" fmla="*/ 1775643 w 3152217"/>
                  <a:gd name="connsiteY25" fmla="*/ 1987096 h 2217998"/>
                  <a:gd name="connsiteX26" fmla="*/ 1842458 w 3152217"/>
                  <a:gd name="connsiteY26" fmla="*/ 1897840 h 2217998"/>
                  <a:gd name="connsiteX27" fmla="*/ 1533525 w 3152217"/>
                  <a:gd name="connsiteY27" fmla="*/ 1485900 h 2217998"/>
                  <a:gd name="connsiteX28" fmla="*/ 1219200 w 3152217"/>
                  <a:gd name="connsiteY28" fmla="*/ 1181100 h 2217998"/>
                  <a:gd name="connsiteX29" fmla="*/ 571500 w 3152217"/>
                  <a:gd name="connsiteY29" fmla="*/ 1295400 h 2217998"/>
                  <a:gd name="connsiteX30" fmla="*/ 0 w 3152217"/>
                  <a:gd name="connsiteY30" fmla="*/ 1266825 h 2217998"/>
                  <a:gd name="connsiteX31" fmla="*/ 9525 w 3152217"/>
                  <a:gd name="connsiteY31" fmla="*/ 28575 h 2217998"/>
                  <a:gd name="connsiteX32" fmla="*/ 323850 w 3152217"/>
                  <a:gd name="connsiteY32" fmla="*/ 0 h 2217998"/>
                  <a:gd name="connsiteX0" fmla="*/ 323850 w 3152217"/>
                  <a:gd name="connsiteY0" fmla="*/ 0 h 2217998"/>
                  <a:gd name="connsiteX1" fmla="*/ 95250 w 3152217"/>
                  <a:gd name="connsiteY1" fmla="*/ 209550 h 2217998"/>
                  <a:gd name="connsiteX2" fmla="*/ 1352550 w 3152217"/>
                  <a:gd name="connsiteY2" fmla="*/ 85725 h 2217998"/>
                  <a:gd name="connsiteX3" fmla="*/ 2219325 w 3152217"/>
                  <a:gd name="connsiteY3" fmla="*/ 295275 h 2217998"/>
                  <a:gd name="connsiteX4" fmla="*/ 2724150 w 3152217"/>
                  <a:gd name="connsiteY4" fmla="*/ 781050 h 2217998"/>
                  <a:gd name="connsiteX5" fmla="*/ 2720489 w 3152217"/>
                  <a:gd name="connsiteY5" fmla="*/ 785957 h 2217998"/>
                  <a:gd name="connsiteX6" fmla="*/ 3152217 w 3152217"/>
                  <a:gd name="connsiteY6" fmla="*/ 1217685 h 2217998"/>
                  <a:gd name="connsiteX7" fmla="*/ 3152217 w 3152217"/>
                  <a:gd name="connsiteY7" fmla="*/ 1429902 h 2217998"/>
                  <a:gd name="connsiteX8" fmla="*/ 2940000 w 3152217"/>
                  <a:gd name="connsiteY8" fmla="*/ 1429902 h 2217998"/>
                  <a:gd name="connsiteX9" fmla="*/ 2539107 w 3152217"/>
                  <a:gd name="connsiteY9" fmla="*/ 1029008 h 2217998"/>
                  <a:gd name="connsiteX10" fmla="*/ 2474399 w 3152217"/>
                  <a:gd name="connsiteY10" fmla="*/ 1115717 h 2217998"/>
                  <a:gd name="connsiteX11" fmla="*/ 2907621 w 3152217"/>
                  <a:gd name="connsiteY11" fmla="*/ 1548940 h 2217998"/>
                  <a:gd name="connsiteX12" fmla="*/ 2907621 w 3152217"/>
                  <a:gd name="connsiteY12" fmla="*/ 1761157 h 2217998"/>
                  <a:gd name="connsiteX13" fmla="*/ 2695404 w 3152217"/>
                  <a:gd name="connsiteY13" fmla="*/ 1761157 h 2217998"/>
                  <a:gd name="connsiteX14" fmla="*/ 2293017 w 3152217"/>
                  <a:gd name="connsiteY14" fmla="*/ 1358769 h 2217998"/>
                  <a:gd name="connsiteX15" fmla="*/ 2228234 w 3152217"/>
                  <a:gd name="connsiteY15" fmla="*/ 1445578 h 2217998"/>
                  <a:gd name="connsiteX16" fmla="*/ 2648161 w 3152217"/>
                  <a:gd name="connsiteY16" fmla="*/ 1865505 h 2217998"/>
                  <a:gd name="connsiteX17" fmla="*/ 2648161 w 3152217"/>
                  <a:gd name="connsiteY17" fmla="*/ 2077722 h 2217998"/>
                  <a:gd name="connsiteX18" fmla="*/ 2435944 w 3152217"/>
                  <a:gd name="connsiteY18" fmla="*/ 2077722 h 2217998"/>
                  <a:gd name="connsiteX19" fmla="*/ 2046853 w 3152217"/>
                  <a:gd name="connsiteY19" fmla="*/ 1688629 h 2217998"/>
                  <a:gd name="connsiteX20" fmla="*/ 1987859 w 3152217"/>
                  <a:gd name="connsiteY20" fmla="*/ 1774879 h 2217998"/>
                  <a:gd name="connsiteX21" fmla="*/ 2218760 w 3152217"/>
                  <a:gd name="connsiteY21" fmla="*/ 2005781 h 2217998"/>
                  <a:gd name="connsiteX22" fmla="*/ 2218760 w 3152217"/>
                  <a:gd name="connsiteY22" fmla="*/ 2217998 h 2217998"/>
                  <a:gd name="connsiteX23" fmla="*/ 2006543 w 3152217"/>
                  <a:gd name="connsiteY23" fmla="*/ 2217998 h 2217998"/>
                  <a:gd name="connsiteX24" fmla="*/ 1798691 w 3152217"/>
                  <a:gd name="connsiteY24" fmla="*/ 2010144 h 2217998"/>
                  <a:gd name="connsiteX25" fmla="*/ 1775643 w 3152217"/>
                  <a:gd name="connsiteY25" fmla="*/ 1987096 h 2217998"/>
                  <a:gd name="connsiteX26" fmla="*/ 1842458 w 3152217"/>
                  <a:gd name="connsiteY26" fmla="*/ 1897840 h 2217998"/>
                  <a:gd name="connsiteX27" fmla="*/ 1533525 w 3152217"/>
                  <a:gd name="connsiteY27" fmla="*/ 1485900 h 2217998"/>
                  <a:gd name="connsiteX28" fmla="*/ 1219200 w 3152217"/>
                  <a:gd name="connsiteY28" fmla="*/ 1181100 h 2217998"/>
                  <a:gd name="connsiteX29" fmla="*/ 571500 w 3152217"/>
                  <a:gd name="connsiteY29" fmla="*/ 1295400 h 2217998"/>
                  <a:gd name="connsiteX30" fmla="*/ 0 w 3152217"/>
                  <a:gd name="connsiteY30" fmla="*/ 1266825 h 2217998"/>
                  <a:gd name="connsiteX31" fmla="*/ 9525 w 3152217"/>
                  <a:gd name="connsiteY31" fmla="*/ 28575 h 2217998"/>
                  <a:gd name="connsiteX32" fmla="*/ 323850 w 3152217"/>
                  <a:gd name="connsiteY32" fmla="*/ 0 h 2217998"/>
                  <a:gd name="connsiteX0" fmla="*/ 323850 w 3152217"/>
                  <a:gd name="connsiteY0" fmla="*/ 0 h 2217998"/>
                  <a:gd name="connsiteX1" fmla="*/ 95250 w 3152217"/>
                  <a:gd name="connsiteY1" fmla="*/ 209550 h 2217998"/>
                  <a:gd name="connsiteX2" fmla="*/ 1352550 w 3152217"/>
                  <a:gd name="connsiteY2" fmla="*/ 85725 h 2217998"/>
                  <a:gd name="connsiteX3" fmla="*/ 2219325 w 3152217"/>
                  <a:gd name="connsiteY3" fmla="*/ 295275 h 2217998"/>
                  <a:gd name="connsiteX4" fmla="*/ 2724150 w 3152217"/>
                  <a:gd name="connsiteY4" fmla="*/ 781050 h 2217998"/>
                  <a:gd name="connsiteX5" fmla="*/ 2720489 w 3152217"/>
                  <a:gd name="connsiteY5" fmla="*/ 785957 h 2217998"/>
                  <a:gd name="connsiteX6" fmla="*/ 3152217 w 3152217"/>
                  <a:gd name="connsiteY6" fmla="*/ 1217685 h 2217998"/>
                  <a:gd name="connsiteX7" fmla="*/ 3152217 w 3152217"/>
                  <a:gd name="connsiteY7" fmla="*/ 1429902 h 2217998"/>
                  <a:gd name="connsiteX8" fmla="*/ 2940000 w 3152217"/>
                  <a:gd name="connsiteY8" fmla="*/ 1429902 h 2217998"/>
                  <a:gd name="connsiteX9" fmla="*/ 2539107 w 3152217"/>
                  <a:gd name="connsiteY9" fmla="*/ 1029008 h 2217998"/>
                  <a:gd name="connsiteX10" fmla="*/ 2474399 w 3152217"/>
                  <a:gd name="connsiteY10" fmla="*/ 1115717 h 2217998"/>
                  <a:gd name="connsiteX11" fmla="*/ 2907621 w 3152217"/>
                  <a:gd name="connsiteY11" fmla="*/ 1548940 h 2217998"/>
                  <a:gd name="connsiteX12" fmla="*/ 2907621 w 3152217"/>
                  <a:gd name="connsiteY12" fmla="*/ 1761157 h 2217998"/>
                  <a:gd name="connsiteX13" fmla="*/ 2695404 w 3152217"/>
                  <a:gd name="connsiteY13" fmla="*/ 1761157 h 2217998"/>
                  <a:gd name="connsiteX14" fmla="*/ 2293017 w 3152217"/>
                  <a:gd name="connsiteY14" fmla="*/ 1358769 h 2217998"/>
                  <a:gd name="connsiteX15" fmla="*/ 2228234 w 3152217"/>
                  <a:gd name="connsiteY15" fmla="*/ 1445578 h 2217998"/>
                  <a:gd name="connsiteX16" fmla="*/ 2648161 w 3152217"/>
                  <a:gd name="connsiteY16" fmla="*/ 1865505 h 2217998"/>
                  <a:gd name="connsiteX17" fmla="*/ 2648161 w 3152217"/>
                  <a:gd name="connsiteY17" fmla="*/ 2077722 h 2217998"/>
                  <a:gd name="connsiteX18" fmla="*/ 2435944 w 3152217"/>
                  <a:gd name="connsiteY18" fmla="*/ 2077722 h 2217998"/>
                  <a:gd name="connsiteX19" fmla="*/ 2046853 w 3152217"/>
                  <a:gd name="connsiteY19" fmla="*/ 1688629 h 2217998"/>
                  <a:gd name="connsiteX20" fmla="*/ 1987859 w 3152217"/>
                  <a:gd name="connsiteY20" fmla="*/ 1774879 h 2217998"/>
                  <a:gd name="connsiteX21" fmla="*/ 2218760 w 3152217"/>
                  <a:gd name="connsiteY21" fmla="*/ 2005781 h 2217998"/>
                  <a:gd name="connsiteX22" fmla="*/ 2218760 w 3152217"/>
                  <a:gd name="connsiteY22" fmla="*/ 2217998 h 2217998"/>
                  <a:gd name="connsiteX23" fmla="*/ 2006543 w 3152217"/>
                  <a:gd name="connsiteY23" fmla="*/ 2217998 h 2217998"/>
                  <a:gd name="connsiteX24" fmla="*/ 1798691 w 3152217"/>
                  <a:gd name="connsiteY24" fmla="*/ 2010144 h 2217998"/>
                  <a:gd name="connsiteX25" fmla="*/ 1775643 w 3152217"/>
                  <a:gd name="connsiteY25" fmla="*/ 1987096 h 2217998"/>
                  <a:gd name="connsiteX26" fmla="*/ 1842458 w 3152217"/>
                  <a:gd name="connsiteY26" fmla="*/ 1897840 h 2217998"/>
                  <a:gd name="connsiteX27" fmla="*/ 1533525 w 3152217"/>
                  <a:gd name="connsiteY27" fmla="*/ 1485900 h 2217998"/>
                  <a:gd name="connsiteX28" fmla="*/ 1219200 w 3152217"/>
                  <a:gd name="connsiteY28" fmla="*/ 1181100 h 2217998"/>
                  <a:gd name="connsiteX29" fmla="*/ 571500 w 3152217"/>
                  <a:gd name="connsiteY29" fmla="*/ 1295400 h 2217998"/>
                  <a:gd name="connsiteX30" fmla="*/ 0 w 3152217"/>
                  <a:gd name="connsiteY30" fmla="*/ 1266825 h 2217998"/>
                  <a:gd name="connsiteX31" fmla="*/ 9525 w 3152217"/>
                  <a:gd name="connsiteY31" fmla="*/ 28575 h 2217998"/>
                  <a:gd name="connsiteX32" fmla="*/ 323850 w 3152217"/>
                  <a:gd name="connsiteY32" fmla="*/ 0 h 2217998"/>
                  <a:gd name="connsiteX0" fmla="*/ 323850 w 3152217"/>
                  <a:gd name="connsiteY0" fmla="*/ 0 h 2217998"/>
                  <a:gd name="connsiteX1" fmla="*/ 95250 w 3152217"/>
                  <a:gd name="connsiteY1" fmla="*/ 209550 h 2217998"/>
                  <a:gd name="connsiteX2" fmla="*/ 1352550 w 3152217"/>
                  <a:gd name="connsiteY2" fmla="*/ 85725 h 2217998"/>
                  <a:gd name="connsiteX3" fmla="*/ 2219325 w 3152217"/>
                  <a:gd name="connsiteY3" fmla="*/ 295275 h 2217998"/>
                  <a:gd name="connsiteX4" fmla="*/ 2724150 w 3152217"/>
                  <a:gd name="connsiteY4" fmla="*/ 781050 h 2217998"/>
                  <a:gd name="connsiteX5" fmla="*/ 3152217 w 3152217"/>
                  <a:gd name="connsiteY5" fmla="*/ 1217685 h 2217998"/>
                  <a:gd name="connsiteX6" fmla="*/ 3152217 w 3152217"/>
                  <a:gd name="connsiteY6" fmla="*/ 1429902 h 2217998"/>
                  <a:gd name="connsiteX7" fmla="*/ 2940000 w 3152217"/>
                  <a:gd name="connsiteY7" fmla="*/ 1429902 h 2217998"/>
                  <a:gd name="connsiteX8" fmla="*/ 2539107 w 3152217"/>
                  <a:gd name="connsiteY8" fmla="*/ 1029008 h 2217998"/>
                  <a:gd name="connsiteX9" fmla="*/ 2474399 w 3152217"/>
                  <a:gd name="connsiteY9" fmla="*/ 1115717 h 2217998"/>
                  <a:gd name="connsiteX10" fmla="*/ 2907621 w 3152217"/>
                  <a:gd name="connsiteY10" fmla="*/ 1548940 h 2217998"/>
                  <a:gd name="connsiteX11" fmla="*/ 2907621 w 3152217"/>
                  <a:gd name="connsiteY11" fmla="*/ 1761157 h 2217998"/>
                  <a:gd name="connsiteX12" fmla="*/ 2695404 w 3152217"/>
                  <a:gd name="connsiteY12" fmla="*/ 1761157 h 2217998"/>
                  <a:gd name="connsiteX13" fmla="*/ 2293017 w 3152217"/>
                  <a:gd name="connsiteY13" fmla="*/ 1358769 h 2217998"/>
                  <a:gd name="connsiteX14" fmla="*/ 2228234 w 3152217"/>
                  <a:gd name="connsiteY14" fmla="*/ 1445578 h 2217998"/>
                  <a:gd name="connsiteX15" fmla="*/ 2648161 w 3152217"/>
                  <a:gd name="connsiteY15" fmla="*/ 1865505 h 2217998"/>
                  <a:gd name="connsiteX16" fmla="*/ 2648161 w 3152217"/>
                  <a:gd name="connsiteY16" fmla="*/ 2077722 h 2217998"/>
                  <a:gd name="connsiteX17" fmla="*/ 2435944 w 3152217"/>
                  <a:gd name="connsiteY17" fmla="*/ 2077722 h 2217998"/>
                  <a:gd name="connsiteX18" fmla="*/ 2046853 w 3152217"/>
                  <a:gd name="connsiteY18" fmla="*/ 1688629 h 2217998"/>
                  <a:gd name="connsiteX19" fmla="*/ 1987859 w 3152217"/>
                  <a:gd name="connsiteY19" fmla="*/ 1774879 h 2217998"/>
                  <a:gd name="connsiteX20" fmla="*/ 2218760 w 3152217"/>
                  <a:gd name="connsiteY20" fmla="*/ 2005781 h 2217998"/>
                  <a:gd name="connsiteX21" fmla="*/ 2218760 w 3152217"/>
                  <a:gd name="connsiteY21" fmla="*/ 2217998 h 2217998"/>
                  <a:gd name="connsiteX22" fmla="*/ 2006543 w 3152217"/>
                  <a:gd name="connsiteY22" fmla="*/ 2217998 h 2217998"/>
                  <a:gd name="connsiteX23" fmla="*/ 1798691 w 3152217"/>
                  <a:gd name="connsiteY23" fmla="*/ 2010144 h 2217998"/>
                  <a:gd name="connsiteX24" fmla="*/ 1775643 w 3152217"/>
                  <a:gd name="connsiteY24" fmla="*/ 1987096 h 2217998"/>
                  <a:gd name="connsiteX25" fmla="*/ 1842458 w 3152217"/>
                  <a:gd name="connsiteY25" fmla="*/ 1897840 h 2217998"/>
                  <a:gd name="connsiteX26" fmla="*/ 1533525 w 3152217"/>
                  <a:gd name="connsiteY26" fmla="*/ 1485900 h 2217998"/>
                  <a:gd name="connsiteX27" fmla="*/ 1219200 w 3152217"/>
                  <a:gd name="connsiteY27" fmla="*/ 1181100 h 2217998"/>
                  <a:gd name="connsiteX28" fmla="*/ 571500 w 3152217"/>
                  <a:gd name="connsiteY28" fmla="*/ 1295400 h 2217998"/>
                  <a:gd name="connsiteX29" fmla="*/ 0 w 3152217"/>
                  <a:gd name="connsiteY29" fmla="*/ 1266825 h 2217998"/>
                  <a:gd name="connsiteX30" fmla="*/ 9525 w 3152217"/>
                  <a:gd name="connsiteY30" fmla="*/ 28575 h 2217998"/>
                  <a:gd name="connsiteX31" fmla="*/ 323850 w 3152217"/>
                  <a:gd name="connsiteY31" fmla="*/ 0 h 2217998"/>
                  <a:gd name="connsiteX0" fmla="*/ 323850 w 3152217"/>
                  <a:gd name="connsiteY0" fmla="*/ 0 h 2217998"/>
                  <a:gd name="connsiteX1" fmla="*/ 95250 w 3152217"/>
                  <a:gd name="connsiteY1" fmla="*/ 209550 h 2217998"/>
                  <a:gd name="connsiteX2" fmla="*/ 1352550 w 3152217"/>
                  <a:gd name="connsiteY2" fmla="*/ 85725 h 2217998"/>
                  <a:gd name="connsiteX3" fmla="*/ 2314575 w 3152217"/>
                  <a:gd name="connsiteY3" fmla="*/ 285750 h 2217998"/>
                  <a:gd name="connsiteX4" fmla="*/ 2724150 w 3152217"/>
                  <a:gd name="connsiteY4" fmla="*/ 781050 h 2217998"/>
                  <a:gd name="connsiteX5" fmla="*/ 3152217 w 3152217"/>
                  <a:gd name="connsiteY5" fmla="*/ 1217685 h 2217998"/>
                  <a:gd name="connsiteX6" fmla="*/ 3152217 w 3152217"/>
                  <a:gd name="connsiteY6" fmla="*/ 1429902 h 2217998"/>
                  <a:gd name="connsiteX7" fmla="*/ 2940000 w 3152217"/>
                  <a:gd name="connsiteY7" fmla="*/ 1429902 h 2217998"/>
                  <a:gd name="connsiteX8" fmla="*/ 2539107 w 3152217"/>
                  <a:gd name="connsiteY8" fmla="*/ 1029008 h 2217998"/>
                  <a:gd name="connsiteX9" fmla="*/ 2474399 w 3152217"/>
                  <a:gd name="connsiteY9" fmla="*/ 1115717 h 2217998"/>
                  <a:gd name="connsiteX10" fmla="*/ 2907621 w 3152217"/>
                  <a:gd name="connsiteY10" fmla="*/ 1548940 h 2217998"/>
                  <a:gd name="connsiteX11" fmla="*/ 2907621 w 3152217"/>
                  <a:gd name="connsiteY11" fmla="*/ 1761157 h 2217998"/>
                  <a:gd name="connsiteX12" fmla="*/ 2695404 w 3152217"/>
                  <a:gd name="connsiteY12" fmla="*/ 1761157 h 2217998"/>
                  <a:gd name="connsiteX13" fmla="*/ 2293017 w 3152217"/>
                  <a:gd name="connsiteY13" fmla="*/ 1358769 h 2217998"/>
                  <a:gd name="connsiteX14" fmla="*/ 2228234 w 3152217"/>
                  <a:gd name="connsiteY14" fmla="*/ 1445578 h 2217998"/>
                  <a:gd name="connsiteX15" fmla="*/ 2648161 w 3152217"/>
                  <a:gd name="connsiteY15" fmla="*/ 1865505 h 2217998"/>
                  <a:gd name="connsiteX16" fmla="*/ 2648161 w 3152217"/>
                  <a:gd name="connsiteY16" fmla="*/ 2077722 h 2217998"/>
                  <a:gd name="connsiteX17" fmla="*/ 2435944 w 3152217"/>
                  <a:gd name="connsiteY17" fmla="*/ 2077722 h 2217998"/>
                  <a:gd name="connsiteX18" fmla="*/ 2046853 w 3152217"/>
                  <a:gd name="connsiteY18" fmla="*/ 1688629 h 2217998"/>
                  <a:gd name="connsiteX19" fmla="*/ 1987859 w 3152217"/>
                  <a:gd name="connsiteY19" fmla="*/ 1774879 h 2217998"/>
                  <a:gd name="connsiteX20" fmla="*/ 2218760 w 3152217"/>
                  <a:gd name="connsiteY20" fmla="*/ 2005781 h 2217998"/>
                  <a:gd name="connsiteX21" fmla="*/ 2218760 w 3152217"/>
                  <a:gd name="connsiteY21" fmla="*/ 2217998 h 2217998"/>
                  <a:gd name="connsiteX22" fmla="*/ 2006543 w 3152217"/>
                  <a:gd name="connsiteY22" fmla="*/ 2217998 h 2217998"/>
                  <a:gd name="connsiteX23" fmla="*/ 1798691 w 3152217"/>
                  <a:gd name="connsiteY23" fmla="*/ 2010144 h 2217998"/>
                  <a:gd name="connsiteX24" fmla="*/ 1775643 w 3152217"/>
                  <a:gd name="connsiteY24" fmla="*/ 1987096 h 2217998"/>
                  <a:gd name="connsiteX25" fmla="*/ 1842458 w 3152217"/>
                  <a:gd name="connsiteY25" fmla="*/ 1897840 h 2217998"/>
                  <a:gd name="connsiteX26" fmla="*/ 1533525 w 3152217"/>
                  <a:gd name="connsiteY26" fmla="*/ 1485900 h 2217998"/>
                  <a:gd name="connsiteX27" fmla="*/ 1219200 w 3152217"/>
                  <a:gd name="connsiteY27" fmla="*/ 1181100 h 2217998"/>
                  <a:gd name="connsiteX28" fmla="*/ 571500 w 3152217"/>
                  <a:gd name="connsiteY28" fmla="*/ 1295400 h 2217998"/>
                  <a:gd name="connsiteX29" fmla="*/ 0 w 3152217"/>
                  <a:gd name="connsiteY29" fmla="*/ 1266825 h 2217998"/>
                  <a:gd name="connsiteX30" fmla="*/ 9525 w 3152217"/>
                  <a:gd name="connsiteY30" fmla="*/ 28575 h 2217998"/>
                  <a:gd name="connsiteX31" fmla="*/ 323850 w 3152217"/>
                  <a:gd name="connsiteY31" fmla="*/ 0 h 2217998"/>
                  <a:gd name="connsiteX0" fmla="*/ 323850 w 3152217"/>
                  <a:gd name="connsiteY0" fmla="*/ 0 h 2217998"/>
                  <a:gd name="connsiteX1" fmla="*/ 95250 w 3152217"/>
                  <a:gd name="connsiteY1" fmla="*/ 209550 h 2217998"/>
                  <a:gd name="connsiteX2" fmla="*/ 1352550 w 3152217"/>
                  <a:gd name="connsiteY2" fmla="*/ 85725 h 2217998"/>
                  <a:gd name="connsiteX3" fmla="*/ 2314575 w 3152217"/>
                  <a:gd name="connsiteY3" fmla="*/ 285750 h 2217998"/>
                  <a:gd name="connsiteX4" fmla="*/ 2724150 w 3152217"/>
                  <a:gd name="connsiteY4" fmla="*/ 781050 h 2217998"/>
                  <a:gd name="connsiteX5" fmla="*/ 3152217 w 3152217"/>
                  <a:gd name="connsiteY5" fmla="*/ 1217685 h 2217998"/>
                  <a:gd name="connsiteX6" fmla="*/ 3152217 w 3152217"/>
                  <a:gd name="connsiteY6" fmla="*/ 1429902 h 2217998"/>
                  <a:gd name="connsiteX7" fmla="*/ 2940000 w 3152217"/>
                  <a:gd name="connsiteY7" fmla="*/ 1429902 h 2217998"/>
                  <a:gd name="connsiteX8" fmla="*/ 2539107 w 3152217"/>
                  <a:gd name="connsiteY8" fmla="*/ 1029008 h 2217998"/>
                  <a:gd name="connsiteX9" fmla="*/ 2474399 w 3152217"/>
                  <a:gd name="connsiteY9" fmla="*/ 1115717 h 2217998"/>
                  <a:gd name="connsiteX10" fmla="*/ 2907621 w 3152217"/>
                  <a:gd name="connsiteY10" fmla="*/ 1548940 h 2217998"/>
                  <a:gd name="connsiteX11" fmla="*/ 2907621 w 3152217"/>
                  <a:gd name="connsiteY11" fmla="*/ 1761157 h 2217998"/>
                  <a:gd name="connsiteX12" fmla="*/ 2695404 w 3152217"/>
                  <a:gd name="connsiteY12" fmla="*/ 1761157 h 2217998"/>
                  <a:gd name="connsiteX13" fmla="*/ 2293017 w 3152217"/>
                  <a:gd name="connsiteY13" fmla="*/ 1358769 h 2217998"/>
                  <a:gd name="connsiteX14" fmla="*/ 2228234 w 3152217"/>
                  <a:gd name="connsiteY14" fmla="*/ 1445578 h 2217998"/>
                  <a:gd name="connsiteX15" fmla="*/ 2648161 w 3152217"/>
                  <a:gd name="connsiteY15" fmla="*/ 1865505 h 2217998"/>
                  <a:gd name="connsiteX16" fmla="*/ 2648161 w 3152217"/>
                  <a:gd name="connsiteY16" fmla="*/ 2077722 h 2217998"/>
                  <a:gd name="connsiteX17" fmla="*/ 2435944 w 3152217"/>
                  <a:gd name="connsiteY17" fmla="*/ 2077722 h 2217998"/>
                  <a:gd name="connsiteX18" fmla="*/ 2046853 w 3152217"/>
                  <a:gd name="connsiteY18" fmla="*/ 1688629 h 2217998"/>
                  <a:gd name="connsiteX19" fmla="*/ 1987859 w 3152217"/>
                  <a:gd name="connsiteY19" fmla="*/ 1774879 h 2217998"/>
                  <a:gd name="connsiteX20" fmla="*/ 2218760 w 3152217"/>
                  <a:gd name="connsiteY20" fmla="*/ 2005781 h 2217998"/>
                  <a:gd name="connsiteX21" fmla="*/ 2218760 w 3152217"/>
                  <a:gd name="connsiteY21" fmla="*/ 2217998 h 2217998"/>
                  <a:gd name="connsiteX22" fmla="*/ 2006543 w 3152217"/>
                  <a:gd name="connsiteY22" fmla="*/ 2217998 h 2217998"/>
                  <a:gd name="connsiteX23" fmla="*/ 1798691 w 3152217"/>
                  <a:gd name="connsiteY23" fmla="*/ 2010144 h 2217998"/>
                  <a:gd name="connsiteX24" fmla="*/ 1775643 w 3152217"/>
                  <a:gd name="connsiteY24" fmla="*/ 1987096 h 2217998"/>
                  <a:gd name="connsiteX25" fmla="*/ 1842458 w 3152217"/>
                  <a:gd name="connsiteY25" fmla="*/ 1897840 h 2217998"/>
                  <a:gd name="connsiteX26" fmla="*/ 1533525 w 3152217"/>
                  <a:gd name="connsiteY26" fmla="*/ 1485900 h 2217998"/>
                  <a:gd name="connsiteX27" fmla="*/ 1219200 w 3152217"/>
                  <a:gd name="connsiteY27" fmla="*/ 1181100 h 2217998"/>
                  <a:gd name="connsiteX28" fmla="*/ 571500 w 3152217"/>
                  <a:gd name="connsiteY28" fmla="*/ 1295400 h 2217998"/>
                  <a:gd name="connsiteX29" fmla="*/ 0 w 3152217"/>
                  <a:gd name="connsiteY29" fmla="*/ 1266825 h 2217998"/>
                  <a:gd name="connsiteX30" fmla="*/ 9525 w 3152217"/>
                  <a:gd name="connsiteY30" fmla="*/ 28575 h 2217998"/>
                  <a:gd name="connsiteX31" fmla="*/ 323850 w 3152217"/>
                  <a:gd name="connsiteY31" fmla="*/ 0 h 2217998"/>
                  <a:gd name="connsiteX0" fmla="*/ 361950 w 3152217"/>
                  <a:gd name="connsiteY0" fmla="*/ 0 h 2256098"/>
                  <a:gd name="connsiteX1" fmla="*/ 95250 w 3152217"/>
                  <a:gd name="connsiteY1" fmla="*/ 247650 h 2256098"/>
                  <a:gd name="connsiteX2" fmla="*/ 1352550 w 3152217"/>
                  <a:gd name="connsiteY2" fmla="*/ 123825 h 2256098"/>
                  <a:gd name="connsiteX3" fmla="*/ 2314575 w 3152217"/>
                  <a:gd name="connsiteY3" fmla="*/ 323850 h 2256098"/>
                  <a:gd name="connsiteX4" fmla="*/ 2724150 w 3152217"/>
                  <a:gd name="connsiteY4" fmla="*/ 819150 h 2256098"/>
                  <a:gd name="connsiteX5" fmla="*/ 3152217 w 3152217"/>
                  <a:gd name="connsiteY5" fmla="*/ 1255785 h 2256098"/>
                  <a:gd name="connsiteX6" fmla="*/ 3152217 w 3152217"/>
                  <a:gd name="connsiteY6" fmla="*/ 1468002 h 2256098"/>
                  <a:gd name="connsiteX7" fmla="*/ 2940000 w 3152217"/>
                  <a:gd name="connsiteY7" fmla="*/ 1468002 h 2256098"/>
                  <a:gd name="connsiteX8" fmla="*/ 2539107 w 3152217"/>
                  <a:gd name="connsiteY8" fmla="*/ 1067108 h 2256098"/>
                  <a:gd name="connsiteX9" fmla="*/ 2474399 w 3152217"/>
                  <a:gd name="connsiteY9" fmla="*/ 1153817 h 2256098"/>
                  <a:gd name="connsiteX10" fmla="*/ 2907621 w 3152217"/>
                  <a:gd name="connsiteY10" fmla="*/ 1587040 h 2256098"/>
                  <a:gd name="connsiteX11" fmla="*/ 2907621 w 3152217"/>
                  <a:gd name="connsiteY11" fmla="*/ 1799257 h 2256098"/>
                  <a:gd name="connsiteX12" fmla="*/ 2695404 w 3152217"/>
                  <a:gd name="connsiteY12" fmla="*/ 1799257 h 2256098"/>
                  <a:gd name="connsiteX13" fmla="*/ 2293017 w 3152217"/>
                  <a:gd name="connsiteY13" fmla="*/ 1396869 h 2256098"/>
                  <a:gd name="connsiteX14" fmla="*/ 2228234 w 3152217"/>
                  <a:gd name="connsiteY14" fmla="*/ 1483678 h 2256098"/>
                  <a:gd name="connsiteX15" fmla="*/ 2648161 w 3152217"/>
                  <a:gd name="connsiteY15" fmla="*/ 1903605 h 2256098"/>
                  <a:gd name="connsiteX16" fmla="*/ 2648161 w 3152217"/>
                  <a:gd name="connsiteY16" fmla="*/ 2115822 h 2256098"/>
                  <a:gd name="connsiteX17" fmla="*/ 2435944 w 3152217"/>
                  <a:gd name="connsiteY17" fmla="*/ 2115822 h 2256098"/>
                  <a:gd name="connsiteX18" fmla="*/ 2046853 w 3152217"/>
                  <a:gd name="connsiteY18" fmla="*/ 1726729 h 2256098"/>
                  <a:gd name="connsiteX19" fmla="*/ 1987859 w 3152217"/>
                  <a:gd name="connsiteY19" fmla="*/ 1812979 h 2256098"/>
                  <a:gd name="connsiteX20" fmla="*/ 2218760 w 3152217"/>
                  <a:gd name="connsiteY20" fmla="*/ 2043881 h 2256098"/>
                  <a:gd name="connsiteX21" fmla="*/ 2218760 w 3152217"/>
                  <a:gd name="connsiteY21" fmla="*/ 2256098 h 2256098"/>
                  <a:gd name="connsiteX22" fmla="*/ 2006543 w 3152217"/>
                  <a:gd name="connsiteY22" fmla="*/ 2256098 h 2256098"/>
                  <a:gd name="connsiteX23" fmla="*/ 1798691 w 3152217"/>
                  <a:gd name="connsiteY23" fmla="*/ 2048244 h 2256098"/>
                  <a:gd name="connsiteX24" fmla="*/ 1775643 w 3152217"/>
                  <a:gd name="connsiteY24" fmla="*/ 2025196 h 2256098"/>
                  <a:gd name="connsiteX25" fmla="*/ 1842458 w 3152217"/>
                  <a:gd name="connsiteY25" fmla="*/ 1935940 h 2256098"/>
                  <a:gd name="connsiteX26" fmla="*/ 1533525 w 3152217"/>
                  <a:gd name="connsiteY26" fmla="*/ 1524000 h 2256098"/>
                  <a:gd name="connsiteX27" fmla="*/ 1219200 w 3152217"/>
                  <a:gd name="connsiteY27" fmla="*/ 1219200 h 2256098"/>
                  <a:gd name="connsiteX28" fmla="*/ 571500 w 3152217"/>
                  <a:gd name="connsiteY28" fmla="*/ 1333500 h 2256098"/>
                  <a:gd name="connsiteX29" fmla="*/ 0 w 3152217"/>
                  <a:gd name="connsiteY29" fmla="*/ 1304925 h 2256098"/>
                  <a:gd name="connsiteX30" fmla="*/ 9525 w 3152217"/>
                  <a:gd name="connsiteY30" fmla="*/ 66675 h 2256098"/>
                  <a:gd name="connsiteX31" fmla="*/ 361950 w 3152217"/>
                  <a:gd name="connsiteY31" fmla="*/ 0 h 2256098"/>
                  <a:gd name="connsiteX0" fmla="*/ 361950 w 3152217"/>
                  <a:gd name="connsiteY0" fmla="*/ 9525 h 2265623"/>
                  <a:gd name="connsiteX1" fmla="*/ 95250 w 3152217"/>
                  <a:gd name="connsiteY1" fmla="*/ 257175 h 2265623"/>
                  <a:gd name="connsiteX2" fmla="*/ 1352550 w 3152217"/>
                  <a:gd name="connsiteY2" fmla="*/ 133350 h 2265623"/>
                  <a:gd name="connsiteX3" fmla="*/ 2314575 w 3152217"/>
                  <a:gd name="connsiteY3" fmla="*/ 333375 h 2265623"/>
                  <a:gd name="connsiteX4" fmla="*/ 2724150 w 3152217"/>
                  <a:gd name="connsiteY4" fmla="*/ 828675 h 2265623"/>
                  <a:gd name="connsiteX5" fmla="*/ 3152217 w 3152217"/>
                  <a:gd name="connsiteY5" fmla="*/ 1265310 h 2265623"/>
                  <a:gd name="connsiteX6" fmla="*/ 3152217 w 3152217"/>
                  <a:gd name="connsiteY6" fmla="*/ 1477527 h 2265623"/>
                  <a:gd name="connsiteX7" fmla="*/ 2940000 w 3152217"/>
                  <a:gd name="connsiteY7" fmla="*/ 1477527 h 2265623"/>
                  <a:gd name="connsiteX8" fmla="*/ 2539107 w 3152217"/>
                  <a:gd name="connsiteY8" fmla="*/ 1076633 h 2265623"/>
                  <a:gd name="connsiteX9" fmla="*/ 2474399 w 3152217"/>
                  <a:gd name="connsiteY9" fmla="*/ 1163342 h 2265623"/>
                  <a:gd name="connsiteX10" fmla="*/ 2907621 w 3152217"/>
                  <a:gd name="connsiteY10" fmla="*/ 1596565 h 2265623"/>
                  <a:gd name="connsiteX11" fmla="*/ 2907621 w 3152217"/>
                  <a:gd name="connsiteY11" fmla="*/ 1808782 h 2265623"/>
                  <a:gd name="connsiteX12" fmla="*/ 2695404 w 3152217"/>
                  <a:gd name="connsiteY12" fmla="*/ 1808782 h 2265623"/>
                  <a:gd name="connsiteX13" fmla="*/ 2293017 w 3152217"/>
                  <a:gd name="connsiteY13" fmla="*/ 1406394 h 2265623"/>
                  <a:gd name="connsiteX14" fmla="*/ 2228234 w 3152217"/>
                  <a:gd name="connsiteY14" fmla="*/ 1493203 h 2265623"/>
                  <a:gd name="connsiteX15" fmla="*/ 2648161 w 3152217"/>
                  <a:gd name="connsiteY15" fmla="*/ 1913130 h 2265623"/>
                  <a:gd name="connsiteX16" fmla="*/ 2648161 w 3152217"/>
                  <a:gd name="connsiteY16" fmla="*/ 2125347 h 2265623"/>
                  <a:gd name="connsiteX17" fmla="*/ 2435944 w 3152217"/>
                  <a:gd name="connsiteY17" fmla="*/ 2125347 h 2265623"/>
                  <a:gd name="connsiteX18" fmla="*/ 2046853 w 3152217"/>
                  <a:gd name="connsiteY18" fmla="*/ 1736254 h 2265623"/>
                  <a:gd name="connsiteX19" fmla="*/ 1987859 w 3152217"/>
                  <a:gd name="connsiteY19" fmla="*/ 1822504 h 2265623"/>
                  <a:gd name="connsiteX20" fmla="*/ 2218760 w 3152217"/>
                  <a:gd name="connsiteY20" fmla="*/ 2053406 h 2265623"/>
                  <a:gd name="connsiteX21" fmla="*/ 2218760 w 3152217"/>
                  <a:gd name="connsiteY21" fmla="*/ 2265623 h 2265623"/>
                  <a:gd name="connsiteX22" fmla="*/ 2006543 w 3152217"/>
                  <a:gd name="connsiteY22" fmla="*/ 2265623 h 2265623"/>
                  <a:gd name="connsiteX23" fmla="*/ 1798691 w 3152217"/>
                  <a:gd name="connsiteY23" fmla="*/ 2057769 h 2265623"/>
                  <a:gd name="connsiteX24" fmla="*/ 1775643 w 3152217"/>
                  <a:gd name="connsiteY24" fmla="*/ 2034721 h 2265623"/>
                  <a:gd name="connsiteX25" fmla="*/ 1842458 w 3152217"/>
                  <a:gd name="connsiteY25" fmla="*/ 1945465 h 2265623"/>
                  <a:gd name="connsiteX26" fmla="*/ 1533525 w 3152217"/>
                  <a:gd name="connsiteY26" fmla="*/ 1533525 h 2265623"/>
                  <a:gd name="connsiteX27" fmla="*/ 1219200 w 3152217"/>
                  <a:gd name="connsiteY27" fmla="*/ 1228725 h 2265623"/>
                  <a:gd name="connsiteX28" fmla="*/ 571500 w 3152217"/>
                  <a:gd name="connsiteY28" fmla="*/ 1343025 h 2265623"/>
                  <a:gd name="connsiteX29" fmla="*/ 0 w 3152217"/>
                  <a:gd name="connsiteY29" fmla="*/ 1314450 h 2265623"/>
                  <a:gd name="connsiteX30" fmla="*/ 0 w 3152217"/>
                  <a:gd name="connsiteY30" fmla="*/ 0 h 2265623"/>
                  <a:gd name="connsiteX31" fmla="*/ 361950 w 3152217"/>
                  <a:gd name="connsiteY31" fmla="*/ 9525 h 2265623"/>
                  <a:gd name="connsiteX0" fmla="*/ 409575 w 3152217"/>
                  <a:gd name="connsiteY0" fmla="*/ 9525 h 2265623"/>
                  <a:gd name="connsiteX1" fmla="*/ 95250 w 3152217"/>
                  <a:gd name="connsiteY1" fmla="*/ 257175 h 2265623"/>
                  <a:gd name="connsiteX2" fmla="*/ 1352550 w 3152217"/>
                  <a:gd name="connsiteY2" fmla="*/ 133350 h 2265623"/>
                  <a:gd name="connsiteX3" fmla="*/ 2314575 w 3152217"/>
                  <a:gd name="connsiteY3" fmla="*/ 333375 h 2265623"/>
                  <a:gd name="connsiteX4" fmla="*/ 2724150 w 3152217"/>
                  <a:gd name="connsiteY4" fmla="*/ 828675 h 2265623"/>
                  <a:gd name="connsiteX5" fmla="*/ 3152217 w 3152217"/>
                  <a:gd name="connsiteY5" fmla="*/ 1265310 h 2265623"/>
                  <a:gd name="connsiteX6" fmla="*/ 3152217 w 3152217"/>
                  <a:gd name="connsiteY6" fmla="*/ 1477527 h 2265623"/>
                  <a:gd name="connsiteX7" fmla="*/ 2940000 w 3152217"/>
                  <a:gd name="connsiteY7" fmla="*/ 1477527 h 2265623"/>
                  <a:gd name="connsiteX8" fmla="*/ 2539107 w 3152217"/>
                  <a:gd name="connsiteY8" fmla="*/ 1076633 h 2265623"/>
                  <a:gd name="connsiteX9" fmla="*/ 2474399 w 3152217"/>
                  <a:gd name="connsiteY9" fmla="*/ 1163342 h 2265623"/>
                  <a:gd name="connsiteX10" fmla="*/ 2907621 w 3152217"/>
                  <a:gd name="connsiteY10" fmla="*/ 1596565 h 2265623"/>
                  <a:gd name="connsiteX11" fmla="*/ 2907621 w 3152217"/>
                  <a:gd name="connsiteY11" fmla="*/ 1808782 h 2265623"/>
                  <a:gd name="connsiteX12" fmla="*/ 2695404 w 3152217"/>
                  <a:gd name="connsiteY12" fmla="*/ 1808782 h 2265623"/>
                  <a:gd name="connsiteX13" fmla="*/ 2293017 w 3152217"/>
                  <a:gd name="connsiteY13" fmla="*/ 1406394 h 2265623"/>
                  <a:gd name="connsiteX14" fmla="*/ 2228234 w 3152217"/>
                  <a:gd name="connsiteY14" fmla="*/ 1493203 h 2265623"/>
                  <a:gd name="connsiteX15" fmla="*/ 2648161 w 3152217"/>
                  <a:gd name="connsiteY15" fmla="*/ 1913130 h 2265623"/>
                  <a:gd name="connsiteX16" fmla="*/ 2648161 w 3152217"/>
                  <a:gd name="connsiteY16" fmla="*/ 2125347 h 2265623"/>
                  <a:gd name="connsiteX17" fmla="*/ 2435944 w 3152217"/>
                  <a:gd name="connsiteY17" fmla="*/ 2125347 h 2265623"/>
                  <a:gd name="connsiteX18" fmla="*/ 2046853 w 3152217"/>
                  <a:gd name="connsiteY18" fmla="*/ 1736254 h 2265623"/>
                  <a:gd name="connsiteX19" fmla="*/ 1987859 w 3152217"/>
                  <a:gd name="connsiteY19" fmla="*/ 1822504 h 2265623"/>
                  <a:gd name="connsiteX20" fmla="*/ 2218760 w 3152217"/>
                  <a:gd name="connsiteY20" fmla="*/ 2053406 h 2265623"/>
                  <a:gd name="connsiteX21" fmla="*/ 2218760 w 3152217"/>
                  <a:gd name="connsiteY21" fmla="*/ 2265623 h 2265623"/>
                  <a:gd name="connsiteX22" fmla="*/ 2006543 w 3152217"/>
                  <a:gd name="connsiteY22" fmla="*/ 2265623 h 2265623"/>
                  <a:gd name="connsiteX23" fmla="*/ 1798691 w 3152217"/>
                  <a:gd name="connsiteY23" fmla="*/ 2057769 h 2265623"/>
                  <a:gd name="connsiteX24" fmla="*/ 1775643 w 3152217"/>
                  <a:gd name="connsiteY24" fmla="*/ 2034721 h 2265623"/>
                  <a:gd name="connsiteX25" fmla="*/ 1842458 w 3152217"/>
                  <a:gd name="connsiteY25" fmla="*/ 1945465 h 2265623"/>
                  <a:gd name="connsiteX26" fmla="*/ 1533525 w 3152217"/>
                  <a:gd name="connsiteY26" fmla="*/ 1533525 h 2265623"/>
                  <a:gd name="connsiteX27" fmla="*/ 1219200 w 3152217"/>
                  <a:gd name="connsiteY27" fmla="*/ 1228725 h 2265623"/>
                  <a:gd name="connsiteX28" fmla="*/ 571500 w 3152217"/>
                  <a:gd name="connsiteY28" fmla="*/ 1343025 h 2265623"/>
                  <a:gd name="connsiteX29" fmla="*/ 0 w 3152217"/>
                  <a:gd name="connsiteY29" fmla="*/ 1314450 h 2265623"/>
                  <a:gd name="connsiteX30" fmla="*/ 0 w 3152217"/>
                  <a:gd name="connsiteY30" fmla="*/ 0 h 2265623"/>
                  <a:gd name="connsiteX31" fmla="*/ 409575 w 3152217"/>
                  <a:gd name="connsiteY31" fmla="*/ 9525 h 2265623"/>
                  <a:gd name="connsiteX0" fmla="*/ 390525 w 3152217"/>
                  <a:gd name="connsiteY0" fmla="*/ 9525 h 2265623"/>
                  <a:gd name="connsiteX1" fmla="*/ 95250 w 3152217"/>
                  <a:gd name="connsiteY1" fmla="*/ 257175 h 2265623"/>
                  <a:gd name="connsiteX2" fmla="*/ 1352550 w 3152217"/>
                  <a:gd name="connsiteY2" fmla="*/ 133350 h 2265623"/>
                  <a:gd name="connsiteX3" fmla="*/ 2314575 w 3152217"/>
                  <a:gd name="connsiteY3" fmla="*/ 333375 h 2265623"/>
                  <a:gd name="connsiteX4" fmla="*/ 2724150 w 3152217"/>
                  <a:gd name="connsiteY4" fmla="*/ 828675 h 2265623"/>
                  <a:gd name="connsiteX5" fmla="*/ 3152217 w 3152217"/>
                  <a:gd name="connsiteY5" fmla="*/ 1265310 h 2265623"/>
                  <a:gd name="connsiteX6" fmla="*/ 3152217 w 3152217"/>
                  <a:gd name="connsiteY6" fmla="*/ 1477527 h 2265623"/>
                  <a:gd name="connsiteX7" fmla="*/ 2940000 w 3152217"/>
                  <a:gd name="connsiteY7" fmla="*/ 1477527 h 2265623"/>
                  <a:gd name="connsiteX8" fmla="*/ 2539107 w 3152217"/>
                  <a:gd name="connsiteY8" fmla="*/ 1076633 h 2265623"/>
                  <a:gd name="connsiteX9" fmla="*/ 2474399 w 3152217"/>
                  <a:gd name="connsiteY9" fmla="*/ 1163342 h 2265623"/>
                  <a:gd name="connsiteX10" fmla="*/ 2907621 w 3152217"/>
                  <a:gd name="connsiteY10" fmla="*/ 1596565 h 2265623"/>
                  <a:gd name="connsiteX11" fmla="*/ 2907621 w 3152217"/>
                  <a:gd name="connsiteY11" fmla="*/ 1808782 h 2265623"/>
                  <a:gd name="connsiteX12" fmla="*/ 2695404 w 3152217"/>
                  <a:gd name="connsiteY12" fmla="*/ 1808782 h 2265623"/>
                  <a:gd name="connsiteX13" fmla="*/ 2293017 w 3152217"/>
                  <a:gd name="connsiteY13" fmla="*/ 1406394 h 2265623"/>
                  <a:gd name="connsiteX14" fmla="*/ 2228234 w 3152217"/>
                  <a:gd name="connsiteY14" fmla="*/ 1493203 h 2265623"/>
                  <a:gd name="connsiteX15" fmla="*/ 2648161 w 3152217"/>
                  <a:gd name="connsiteY15" fmla="*/ 1913130 h 2265623"/>
                  <a:gd name="connsiteX16" fmla="*/ 2648161 w 3152217"/>
                  <a:gd name="connsiteY16" fmla="*/ 2125347 h 2265623"/>
                  <a:gd name="connsiteX17" fmla="*/ 2435944 w 3152217"/>
                  <a:gd name="connsiteY17" fmla="*/ 2125347 h 2265623"/>
                  <a:gd name="connsiteX18" fmla="*/ 2046853 w 3152217"/>
                  <a:gd name="connsiteY18" fmla="*/ 1736254 h 2265623"/>
                  <a:gd name="connsiteX19" fmla="*/ 1987859 w 3152217"/>
                  <a:gd name="connsiteY19" fmla="*/ 1822504 h 2265623"/>
                  <a:gd name="connsiteX20" fmla="*/ 2218760 w 3152217"/>
                  <a:gd name="connsiteY20" fmla="*/ 2053406 h 2265623"/>
                  <a:gd name="connsiteX21" fmla="*/ 2218760 w 3152217"/>
                  <a:gd name="connsiteY21" fmla="*/ 2265623 h 2265623"/>
                  <a:gd name="connsiteX22" fmla="*/ 2006543 w 3152217"/>
                  <a:gd name="connsiteY22" fmla="*/ 2265623 h 2265623"/>
                  <a:gd name="connsiteX23" fmla="*/ 1798691 w 3152217"/>
                  <a:gd name="connsiteY23" fmla="*/ 2057769 h 2265623"/>
                  <a:gd name="connsiteX24" fmla="*/ 1775643 w 3152217"/>
                  <a:gd name="connsiteY24" fmla="*/ 2034721 h 2265623"/>
                  <a:gd name="connsiteX25" fmla="*/ 1842458 w 3152217"/>
                  <a:gd name="connsiteY25" fmla="*/ 1945465 h 2265623"/>
                  <a:gd name="connsiteX26" fmla="*/ 1533525 w 3152217"/>
                  <a:gd name="connsiteY26" fmla="*/ 1533525 h 2265623"/>
                  <a:gd name="connsiteX27" fmla="*/ 1219200 w 3152217"/>
                  <a:gd name="connsiteY27" fmla="*/ 1228725 h 2265623"/>
                  <a:gd name="connsiteX28" fmla="*/ 571500 w 3152217"/>
                  <a:gd name="connsiteY28" fmla="*/ 1343025 h 2265623"/>
                  <a:gd name="connsiteX29" fmla="*/ 0 w 3152217"/>
                  <a:gd name="connsiteY29" fmla="*/ 1314450 h 2265623"/>
                  <a:gd name="connsiteX30" fmla="*/ 0 w 3152217"/>
                  <a:gd name="connsiteY30" fmla="*/ 0 h 2265623"/>
                  <a:gd name="connsiteX31" fmla="*/ 390525 w 3152217"/>
                  <a:gd name="connsiteY31" fmla="*/ 9525 h 2265623"/>
                  <a:gd name="connsiteX0" fmla="*/ 390525 w 3152217"/>
                  <a:gd name="connsiteY0" fmla="*/ 24506 h 2280604"/>
                  <a:gd name="connsiteX1" fmla="*/ 95250 w 3152217"/>
                  <a:gd name="connsiteY1" fmla="*/ 272156 h 2280604"/>
                  <a:gd name="connsiteX2" fmla="*/ 1352550 w 3152217"/>
                  <a:gd name="connsiteY2" fmla="*/ 148331 h 2280604"/>
                  <a:gd name="connsiteX3" fmla="*/ 2314575 w 3152217"/>
                  <a:gd name="connsiteY3" fmla="*/ 348356 h 2280604"/>
                  <a:gd name="connsiteX4" fmla="*/ 2724150 w 3152217"/>
                  <a:gd name="connsiteY4" fmla="*/ 843656 h 2280604"/>
                  <a:gd name="connsiteX5" fmla="*/ 3152217 w 3152217"/>
                  <a:gd name="connsiteY5" fmla="*/ 1280291 h 2280604"/>
                  <a:gd name="connsiteX6" fmla="*/ 3152217 w 3152217"/>
                  <a:gd name="connsiteY6" fmla="*/ 1492508 h 2280604"/>
                  <a:gd name="connsiteX7" fmla="*/ 2940000 w 3152217"/>
                  <a:gd name="connsiteY7" fmla="*/ 1492508 h 2280604"/>
                  <a:gd name="connsiteX8" fmla="*/ 2539107 w 3152217"/>
                  <a:gd name="connsiteY8" fmla="*/ 1091614 h 2280604"/>
                  <a:gd name="connsiteX9" fmla="*/ 2474399 w 3152217"/>
                  <a:gd name="connsiteY9" fmla="*/ 1178323 h 2280604"/>
                  <a:gd name="connsiteX10" fmla="*/ 2907621 w 3152217"/>
                  <a:gd name="connsiteY10" fmla="*/ 1611546 h 2280604"/>
                  <a:gd name="connsiteX11" fmla="*/ 2907621 w 3152217"/>
                  <a:gd name="connsiteY11" fmla="*/ 1823763 h 2280604"/>
                  <a:gd name="connsiteX12" fmla="*/ 2695404 w 3152217"/>
                  <a:gd name="connsiteY12" fmla="*/ 1823763 h 2280604"/>
                  <a:gd name="connsiteX13" fmla="*/ 2293017 w 3152217"/>
                  <a:gd name="connsiteY13" fmla="*/ 1421375 h 2280604"/>
                  <a:gd name="connsiteX14" fmla="*/ 2228234 w 3152217"/>
                  <a:gd name="connsiteY14" fmla="*/ 1508184 h 2280604"/>
                  <a:gd name="connsiteX15" fmla="*/ 2648161 w 3152217"/>
                  <a:gd name="connsiteY15" fmla="*/ 1928111 h 2280604"/>
                  <a:gd name="connsiteX16" fmla="*/ 2648161 w 3152217"/>
                  <a:gd name="connsiteY16" fmla="*/ 2140328 h 2280604"/>
                  <a:gd name="connsiteX17" fmla="*/ 2435944 w 3152217"/>
                  <a:gd name="connsiteY17" fmla="*/ 2140328 h 2280604"/>
                  <a:gd name="connsiteX18" fmla="*/ 2046853 w 3152217"/>
                  <a:gd name="connsiteY18" fmla="*/ 1751235 h 2280604"/>
                  <a:gd name="connsiteX19" fmla="*/ 1987859 w 3152217"/>
                  <a:gd name="connsiteY19" fmla="*/ 1837485 h 2280604"/>
                  <a:gd name="connsiteX20" fmla="*/ 2218760 w 3152217"/>
                  <a:gd name="connsiteY20" fmla="*/ 2068387 h 2280604"/>
                  <a:gd name="connsiteX21" fmla="*/ 2218760 w 3152217"/>
                  <a:gd name="connsiteY21" fmla="*/ 2280604 h 2280604"/>
                  <a:gd name="connsiteX22" fmla="*/ 2006543 w 3152217"/>
                  <a:gd name="connsiteY22" fmla="*/ 2280604 h 2280604"/>
                  <a:gd name="connsiteX23" fmla="*/ 1798691 w 3152217"/>
                  <a:gd name="connsiteY23" fmla="*/ 2072750 h 2280604"/>
                  <a:gd name="connsiteX24" fmla="*/ 1775643 w 3152217"/>
                  <a:gd name="connsiteY24" fmla="*/ 2049702 h 2280604"/>
                  <a:gd name="connsiteX25" fmla="*/ 1842458 w 3152217"/>
                  <a:gd name="connsiteY25" fmla="*/ 1960446 h 2280604"/>
                  <a:gd name="connsiteX26" fmla="*/ 1533525 w 3152217"/>
                  <a:gd name="connsiteY26" fmla="*/ 1548506 h 2280604"/>
                  <a:gd name="connsiteX27" fmla="*/ 1219200 w 3152217"/>
                  <a:gd name="connsiteY27" fmla="*/ 1243706 h 2280604"/>
                  <a:gd name="connsiteX28" fmla="*/ 571500 w 3152217"/>
                  <a:gd name="connsiteY28" fmla="*/ 1358006 h 2280604"/>
                  <a:gd name="connsiteX29" fmla="*/ 0 w 3152217"/>
                  <a:gd name="connsiteY29" fmla="*/ 1329431 h 2280604"/>
                  <a:gd name="connsiteX30" fmla="*/ 0 w 3152217"/>
                  <a:gd name="connsiteY30" fmla="*/ 14981 h 2280604"/>
                  <a:gd name="connsiteX31" fmla="*/ 390525 w 3152217"/>
                  <a:gd name="connsiteY31" fmla="*/ 24506 h 2280604"/>
                  <a:gd name="connsiteX0" fmla="*/ 390525 w 3152217"/>
                  <a:gd name="connsiteY0" fmla="*/ 33386 h 2289484"/>
                  <a:gd name="connsiteX1" fmla="*/ 95250 w 3152217"/>
                  <a:gd name="connsiteY1" fmla="*/ 281036 h 2289484"/>
                  <a:gd name="connsiteX2" fmla="*/ 1352550 w 3152217"/>
                  <a:gd name="connsiteY2" fmla="*/ 157211 h 2289484"/>
                  <a:gd name="connsiteX3" fmla="*/ 2314575 w 3152217"/>
                  <a:gd name="connsiteY3" fmla="*/ 357236 h 2289484"/>
                  <a:gd name="connsiteX4" fmla="*/ 2724150 w 3152217"/>
                  <a:gd name="connsiteY4" fmla="*/ 852536 h 2289484"/>
                  <a:gd name="connsiteX5" fmla="*/ 3152217 w 3152217"/>
                  <a:gd name="connsiteY5" fmla="*/ 1289171 h 2289484"/>
                  <a:gd name="connsiteX6" fmla="*/ 3152217 w 3152217"/>
                  <a:gd name="connsiteY6" fmla="*/ 1501388 h 2289484"/>
                  <a:gd name="connsiteX7" fmla="*/ 2940000 w 3152217"/>
                  <a:gd name="connsiteY7" fmla="*/ 1501388 h 2289484"/>
                  <a:gd name="connsiteX8" fmla="*/ 2539107 w 3152217"/>
                  <a:gd name="connsiteY8" fmla="*/ 1100494 h 2289484"/>
                  <a:gd name="connsiteX9" fmla="*/ 2474399 w 3152217"/>
                  <a:gd name="connsiteY9" fmla="*/ 1187203 h 2289484"/>
                  <a:gd name="connsiteX10" fmla="*/ 2907621 w 3152217"/>
                  <a:gd name="connsiteY10" fmla="*/ 1620426 h 2289484"/>
                  <a:gd name="connsiteX11" fmla="*/ 2907621 w 3152217"/>
                  <a:gd name="connsiteY11" fmla="*/ 1832643 h 2289484"/>
                  <a:gd name="connsiteX12" fmla="*/ 2695404 w 3152217"/>
                  <a:gd name="connsiteY12" fmla="*/ 1832643 h 2289484"/>
                  <a:gd name="connsiteX13" fmla="*/ 2293017 w 3152217"/>
                  <a:gd name="connsiteY13" fmla="*/ 1430255 h 2289484"/>
                  <a:gd name="connsiteX14" fmla="*/ 2228234 w 3152217"/>
                  <a:gd name="connsiteY14" fmla="*/ 1517064 h 2289484"/>
                  <a:gd name="connsiteX15" fmla="*/ 2648161 w 3152217"/>
                  <a:gd name="connsiteY15" fmla="*/ 1936991 h 2289484"/>
                  <a:gd name="connsiteX16" fmla="*/ 2648161 w 3152217"/>
                  <a:gd name="connsiteY16" fmla="*/ 2149208 h 2289484"/>
                  <a:gd name="connsiteX17" fmla="*/ 2435944 w 3152217"/>
                  <a:gd name="connsiteY17" fmla="*/ 2149208 h 2289484"/>
                  <a:gd name="connsiteX18" fmla="*/ 2046853 w 3152217"/>
                  <a:gd name="connsiteY18" fmla="*/ 1760115 h 2289484"/>
                  <a:gd name="connsiteX19" fmla="*/ 1987859 w 3152217"/>
                  <a:gd name="connsiteY19" fmla="*/ 1846365 h 2289484"/>
                  <a:gd name="connsiteX20" fmla="*/ 2218760 w 3152217"/>
                  <a:gd name="connsiteY20" fmla="*/ 2077267 h 2289484"/>
                  <a:gd name="connsiteX21" fmla="*/ 2218760 w 3152217"/>
                  <a:gd name="connsiteY21" fmla="*/ 2289484 h 2289484"/>
                  <a:gd name="connsiteX22" fmla="*/ 2006543 w 3152217"/>
                  <a:gd name="connsiteY22" fmla="*/ 2289484 h 2289484"/>
                  <a:gd name="connsiteX23" fmla="*/ 1798691 w 3152217"/>
                  <a:gd name="connsiteY23" fmla="*/ 2081630 h 2289484"/>
                  <a:gd name="connsiteX24" fmla="*/ 1775643 w 3152217"/>
                  <a:gd name="connsiteY24" fmla="*/ 2058582 h 2289484"/>
                  <a:gd name="connsiteX25" fmla="*/ 1842458 w 3152217"/>
                  <a:gd name="connsiteY25" fmla="*/ 1969326 h 2289484"/>
                  <a:gd name="connsiteX26" fmla="*/ 1533525 w 3152217"/>
                  <a:gd name="connsiteY26" fmla="*/ 1557386 h 2289484"/>
                  <a:gd name="connsiteX27" fmla="*/ 1219200 w 3152217"/>
                  <a:gd name="connsiteY27" fmla="*/ 1252586 h 2289484"/>
                  <a:gd name="connsiteX28" fmla="*/ 571500 w 3152217"/>
                  <a:gd name="connsiteY28" fmla="*/ 1366886 h 2289484"/>
                  <a:gd name="connsiteX29" fmla="*/ 0 w 3152217"/>
                  <a:gd name="connsiteY29" fmla="*/ 1338311 h 2289484"/>
                  <a:gd name="connsiteX30" fmla="*/ 0 w 3152217"/>
                  <a:gd name="connsiteY30" fmla="*/ 23861 h 2289484"/>
                  <a:gd name="connsiteX31" fmla="*/ 390525 w 3152217"/>
                  <a:gd name="connsiteY31" fmla="*/ 33386 h 2289484"/>
                  <a:gd name="connsiteX0" fmla="*/ 390525 w 3152217"/>
                  <a:gd name="connsiteY0" fmla="*/ 24507 h 2280605"/>
                  <a:gd name="connsiteX1" fmla="*/ 95250 w 3152217"/>
                  <a:gd name="connsiteY1" fmla="*/ 272157 h 2280605"/>
                  <a:gd name="connsiteX2" fmla="*/ 1352550 w 3152217"/>
                  <a:gd name="connsiteY2" fmla="*/ 148332 h 2280605"/>
                  <a:gd name="connsiteX3" fmla="*/ 2314575 w 3152217"/>
                  <a:gd name="connsiteY3" fmla="*/ 348357 h 2280605"/>
                  <a:gd name="connsiteX4" fmla="*/ 2724150 w 3152217"/>
                  <a:gd name="connsiteY4" fmla="*/ 843657 h 2280605"/>
                  <a:gd name="connsiteX5" fmla="*/ 3152217 w 3152217"/>
                  <a:gd name="connsiteY5" fmla="*/ 1280292 h 2280605"/>
                  <a:gd name="connsiteX6" fmla="*/ 3152217 w 3152217"/>
                  <a:gd name="connsiteY6" fmla="*/ 1492509 h 2280605"/>
                  <a:gd name="connsiteX7" fmla="*/ 2940000 w 3152217"/>
                  <a:gd name="connsiteY7" fmla="*/ 1492509 h 2280605"/>
                  <a:gd name="connsiteX8" fmla="*/ 2539107 w 3152217"/>
                  <a:gd name="connsiteY8" fmla="*/ 1091615 h 2280605"/>
                  <a:gd name="connsiteX9" fmla="*/ 2474399 w 3152217"/>
                  <a:gd name="connsiteY9" fmla="*/ 1178324 h 2280605"/>
                  <a:gd name="connsiteX10" fmla="*/ 2907621 w 3152217"/>
                  <a:gd name="connsiteY10" fmla="*/ 1611547 h 2280605"/>
                  <a:gd name="connsiteX11" fmla="*/ 2907621 w 3152217"/>
                  <a:gd name="connsiteY11" fmla="*/ 1823764 h 2280605"/>
                  <a:gd name="connsiteX12" fmla="*/ 2695404 w 3152217"/>
                  <a:gd name="connsiteY12" fmla="*/ 1823764 h 2280605"/>
                  <a:gd name="connsiteX13" fmla="*/ 2293017 w 3152217"/>
                  <a:gd name="connsiteY13" fmla="*/ 1421376 h 2280605"/>
                  <a:gd name="connsiteX14" fmla="*/ 2228234 w 3152217"/>
                  <a:gd name="connsiteY14" fmla="*/ 1508185 h 2280605"/>
                  <a:gd name="connsiteX15" fmla="*/ 2648161 w 3152217"/>
                  <a:gd name="connsiteY15" fmla="*/ 1928112 h 2280605"/>
                  <a:gd name="connsiteX16" fmla="*/ 2648161 w 3152217"/>
                  <a:gd name="connsiteY16" fmla="*/ 2140329 h 2280605"/>
                  <a:gd name="connsiteX17" fmla="*/ 2435944 w 3152217"/>
                  <a:gd name="connsiteY17" fmla="*/ 2140329 h 2280605"/>
                  <a:gd name="connsiteX18" fmla="*/ 2046853 w 3152217"/>
                  <a:gd name="connsiteY18" fmla="*/ 1751236 h 2280605"/>
                  <a:gd name="connsiteX19" fmla="*/ 1987859 w 3152217"/>
                  <a:gd name="connsiteY19" fmla="*/ 1837486 h 2280605"/>
                  <a:gd name="connsiteX20" fmla="*/ 2218760 w 3152217"/>
                  <a:gd name="connsiteY20" fmla="*/ 2068388 h 2280605"/>
                  <a:gd name="connsiteX21" fmla="*/ 2218760 w 3152217"/>
                  <a:gd name="connsiteY21" fmla="*/ 2280605 h 2280605"/>
                  <a:gd name="connsiteX22" fmla="*/ 2006543 w 3152217"/>
                  <a:gd name="connsiteY22" fmla="*/ 2280605 h 2280605"/>
                  <a:gd name="connsiteX23" fmla="*/ 1798691 w 3152217"/>
                  <a:gd name="connsiteY23" fmla="*/ 2072751 h 2280605"/>
                  <a:gd name="connsiteX24" fmla="*/ 1775643 w 3152217"/>
                  <a:gd name="connsiteY24" fmla="*/ 2049703 h 2280605"/>
                  <a:gd name="connsiteX25" fmla="*/ 1842458 w 3152217"/>
                  <a:gd name="connsiteY25" fmla="*/ 1960447 h 2280605"/>
                  <a:gd name="connsiteX26" fmla="*/ 1533525 w 3152217"/>
                  <a:gd name="connsiteY26" fmla="*/ 1548507 h 2280605"/>
                  <a:gd name="connsiteX27" fmla="*/ 1219200 w 3152217"/>
                  <a:gd name="connsiteY27" fmla="*/ 1243707 h 2280605"/>
                  <a:gd name="connsiteX28" fmla="*/ 571500 w 3152217"/>
                  <a:gd name="connsiteY28" fmla="*/ 1358007 h 2280605"/>
                  <a:gd name="connsiteX29" fmla="*/ 0 w 3152217"/>
                  <a:gd name="connsiteY29" fmla="*/ 1329432 h 2280605"/>
                  <a:gd name="connsiteX30" fmla="*/ 0 w 3152217"/>
                  <a:gd name="connsiteY30" fmla="*/ 14982 h 2280605"/>
                  <a:gd name="connsiteX31" fmla="*/ 390525 w 3152217"/>
                  <a:gd name="connsiteY31" fmla="*/ 24507 h 2280605"/>
                  <a:gd name="connsiteX0" fmla="*/ 390525 w 3152217"/>
                  <a:gd name="connsiteY0" fmla="*/ 9525 h 2265623"/>
                  <a:gd name="connsiteX1" fmla="*/ 95250 w 3152217"/>
                  <a:gd name="connsiteY1" fmla="*/ 257175 h 2265623"/>
                  <a:gd name="connsiteX2" fmla="*/ 1352550 w 3152217"/>
                  <a:gd name="connsiteY2" fmla="*/ 133350 h 2265623"/>
                  <a:gd name="connsiteX3" fmla="*/ 2314575 w 3152217"/>
                  <a:gd name="connsiteY3" fmla="*/ 333375 h 2265623"/>
                  <a:gd name="connsiteX4" fmla="*/ 2724150 w 3152217"/>
                  <a:gd name="connsiteY4" fmla="*/ 828675 h 2265623"/>
                  <a:gd name="connsiteX5" fmla="*/ 3152217 w 3152217"/>
                  <a:gd name="connsiteY5" fmla="*/ 1265310 h 2265623"/>
                  <a:gd name="connsiteX6" fmla="*/ 3152217 w 3152217"/>
                  <a:gd name="connsiteY6" fmla="*/ 1477527 h 2265623"/>
                  <a:gd name="connsiteX7" fmla="*/ 2940000 w 3152217"/>
                  <a:gd name="connsiteY7" fmla="*/ 1477527 h 2265623"/>
                  <a:gd name="connsiteX8" fmla="*/ 2539107 w 3152217"/>
                  <a:gd name="connsiteY8" fmla="*/ 1076633 h 2265623"/>
                  <a:gd name="connsiteX9" fmla="*/ 2474399 w 3152217"/>
                  <a:gd name="connsiteY9" fmla="*/ 1163342 h 2265623"/>
                  <a:gd name="connsiteX10" fmla="*/ 2907621 w 3152217"/>
                  <a:gd name="connsiteY10" fmla="*/ 1596565 h 2265623"/>
                  <a:gd name="connsiteX11" fmla="*/ 2907621 w 3152217"/>
                  <a:gd name="connsiteY11" fmla="*/ 1808782 h 2265623"/>
                  <a:gd name="connsiteX12" fmla="*/ 2695404 w 3152217"/>
                  <a:gd name="connsiteY12" fmla="*/ 1808782 h 2265623"/>
                  <a:gd name="connsiteX13" fmla="*/ 2293017 w 3152217"/>
                  <a:gd name="connsiteY13" fmla="*/ 1406394 h 2265623"/>
                  <a:gd name="connsiteX14" fmla="*/ 2228234 w 3152217"/>
                  <a:gd name="connsiteY14" fmla="*/ 1493203 h 2265623"/>
                  <a:gd name="connsiteX15" fmla="*/ 2648161 w 3152217"/>
                  <a:gd name="connsiteY15" fmla="*/ 1913130 h 2265623"/>
                  <a:gd name="connsiteX16" fmla="*/ 2648161 w 3152217"/>
                  <a:gd name="connsiteY16" fmla="*/ 2125347 h 2265623"/>
                  <a:gd name="connsiteX17" fmla="*/ 2435944 w 3152217"/>
                  <a:gd name="connsiteY17" fmla="*/ 2125347 h 2265623"/>
                  <a:gd name="connsiteX18" fmla="*/ 2046853 w 3152217"/>
                  <a:gd name="connsiteY18" fmla="*/ 1736254 h 2265623"/>
                  <a:gd name="connsiteX19" fmla="*/ 1987859 w 3152217"/>
                  <a:gd name="connsiteY19" fmla="*/ 1822504 h 2265623"/>
                  <a:gd name="connsiteX20" fmla="*/ 2218760 w 3152217"/>
                  <a:gd name="connsiteY20" fmla="*/ 2053406 h 2265623"/>
                  <a:gd name="connsiteX21" fmla="*/ 2218760 w 3152217"/>
                  <a:gd name="connsiteY21" fmla="*/ 2265623 h 2265623"/>
                  <a:gd name="connsiteX22" fmla="*/ 2006543 w 3152217"/>
                  <a:gd name="connsiteY22" fmla="*/ 2265623 h 2265623"/>
                  <a:gd name="connsiteX23" fmla="*/ 1798691 w 3152217"/>
                  <a:gd name="connsiteY23" fmla="*/ 2057769 h 2265623"/>
                  <a:gd name="connsiteX24" fmla="*/ 1775643 w 3152217"/>
                  <a:gd name="connsiteY24" fmla="*/ 2034721 h 2265623"/>
                  <a:gd name="connsiteX25" fmla="*/ 1842458 w 3152217"/>
                  <a:gd name="connsiteY25" fmla="*/ 1945465 h 2265623"/>
                  <a:gd name="connsiteX26" fmla="*/ 1533525 w 3152217"/>
                  <a:gd name="connsiteY26" fmla="*/ 1533525 h 2265623"/>
                  <a:gd name="connsiteX27" fmla="*/ 1219200 w 3152217"/>
                  <a:gd name="connsiteY27" fmla="*/ 1228725 h 2265623"/>
                  <a:gd name="connsiteX28" fmla="*/ 571500 w 3152217"/>
                  <a:gd name="connsiteY28" fmla="*/ 1343025 h 2265623"/>
                  <a:gd name="connsiteX29" fmla="*/ 0 w 3152217"/>
                  <a:gd name="connsiteY29" fmla="*/ 1314450 h 2265623"/>
                  <a:gd name="connsiteX30" fmla="*/ 0 w 3152217"/>
                  <a:gd name="connsiteY30" fmla="*/ 0 h 2265623"/>
                  <a:gd name="connsiteX31" fmla="*/ 390525 w 3152217"/>
                  <a:gd name="connsiteY31" fmla="*/ 9525 h 2265623"/>
                  <a:gd name="connsiteX0" fmla="*/ 390525 w 3152217"/>
                  <a:gd name="connsiteY0" fmla="*/ 9525 h 2265623"/>
                  <a:gd name="connsiteX1" fmla="*/ 95250 w 3152217"/>
                  <a:gd name="connsiteY1" fmla="*/ 257175 h 2265623"/>
                  <a:gd name="connsiteX2" fmla="*/ 1352550 w 3152217"/>
                  <a:gd name="connsiteY2" fmla="*/ 133350 h 2265623"/>
                  <a:gd name="connsiteX3" fmla="*/ 2314575 w 3152217"/>
                  <a:gd name="connsiteY3" fmla="*/ 333375 h 2265623"/>
                  <a:gd name="connsiteX4" fmla="*/ 2724150 w 3152217"/>
                  <a:gd name="connsiteY4" fmla="*/ 828675 h 2265623"/>
                  <a:gd name="connsiteX5" fmla="*/ 3152217 w 3152217"/>
                  <a:gd name="connsiteY5" fmla="*/ 1265310 h 2265623"/>
                  <a:gd name="connsiteX6" fmla="*/ 3152217 w 3152217"/>
                  <a:gd name="connsiteY6" fmla="*/ 1477527 h 2265623"/>
                  <a:gd name="connsiteX7" fmla="*/ 2940000 w 3152217"/>
                  <a:gd name="connsiteY7" fmla="*/ 1477527 h 2265623"/>
                  <a:gd name="connsiteX8" fmla="*/ 2539107 w 3152217"/>
                  <a:gd name="connsiteY8" fmla="*/ 1076633 h 2265623"/>
                  <a:gd name="connsiteX9" fmla="*/ 2474399 w 3152217"/>
                  <a:gd name="connsiteY9" fmla="*/ 1163342 h 2265623"/>
                  <a:gd name="connsiteX10" fmla="*/ 2907621 w 3152217"/>
                  <a:gd name="connsiteY10" fmla="*/ 1596565 h 2265623"/>
                  <a:gd name="connsiteX11" fmla="*/ 2907621 w 3152217"/>
                  <a:gd name="connsiteY11" fmla="*/ 1808782 h 2265623"/>
                  <a:gd name="connsiteX12" fmla="*/ 2695404 w 3152217"/>
                  <a:gd name="connsiteY12" fmla="*/ 1808782 h 2265623"/>
                  <a:gd name="connsiteX13" fmla="*/ 2293017 w 3152217"/>
                  <a:gd name="connsiteY13" fmla="*/ 1406394 h 2265623"/>
                  <a:gd name="connsiteX14" fmla="*/ 2228234 w 3152217"/>
                  <a:gd name="connsiteY14" fmla="*/ 1493203 h 2265623"/>
                  <a:gd name="connsiteX15" fmla="*/ 2648161 w 3152217"/>
                  <a:gd name="connsiteY15" fmla="*/ 1913130 h 2265623"/>
                  <a:gd name="connsiteX16" fmla="*/ 2648161 w 3152217"/>
                  <a:gd name="connsiteY16" fmla="*/ 2125347 h 2265623"/>
                  <a:gd name="connsiteX17" fmla="*/ 2435944 w 3152217"/>
                  <a:gd name="connsiteY17" fmla="*/ 2125347 h 2265623"/>
                  <a:gd name="connsiteX18" fmla="*/ 2046853 w 3152217"/>
                  <a:gd name="connsiteY18" fmla="*/ 1736254 h 2265623"/>
                  <a:gd name="connsiteX19" fmla="*/ 1987859 w 3152217"/>
                  <a:gd name="connsiteY19" fmla="*/ 1822504 h 2265623"/>
                  <a:gd name="connsiteX20" fmla="*/ 2218760 w 3152217"/>
                  <a:gd name="connsiteY20" fmla="*/ 2053406 h 2265623"/>
                  <a:gd name="connsiteX21" fmla="*/ 2218760 w 3152217"/>
                  <a:gd name="connsiteY21" fmla="*/ 2265623 h 2265623"/>
                  <a:gd name="connsiteX22" fmla="*/ 2006543 w 3152217"/>
                  <a:gd name="connsiteY22" fmla="*/ 2265623 h 2265623"/>
                  <a:gd name="connsiteX23" fmla="*/ 1798691 w 3152217"/>
                  <a:gd name="connsiteY23" fmla="*/ 2057769 h 2265623"/>
                  <a:gd name="connsiteX24" fmla="*/ 1775643 w 3152217"/>
                  <a:gd name="connsiteY24" fmla="*/ 2034721 h 2265623"/>
                  <a:gd name="connsiteX25" fmla="*/ 1842458 w 3152217"/>
                  <a:gd name="connsiteY25" fmla="*/ 1945465 h 2265623"/>
                  <a:gd name="connsiteX26" fmla="*/ 1533525 w 3152217"/>
                  <a:gd name="connsiteY26" fmla="*/ 1533525 h 2265623"/>
                  <a:gd name="connsiteX27" fmla="*/ 1219200 w 3152217"/>
                  <a:gd name="connsiteY27" fmla="*/ 1228725 h 2265623"/>
                  <a:gd name="connsiteX28" fmla="*/ 571500 w 3152217"/>
                  <a:gd name="connsiteY28" fmla="*/ 1343025 h 2265623"/>
                  <a:gd name="connsiteX29" fmla="*/ 0 w 3152217"/>
                  <a:gd name="connsiteY29" fmla="*/ 1314450 h 2265623"/>
                  <a:gd name="connsiteX30" fmla="*/ 0 w 3152217"/>
                  <a:gd name="connsiteY30" fmla="*/ 0 h 2265623"/>
                  <a:gd name="connsiteX31" fmla="*/ 390525 w 3152217"/>
                  <a:gd name="connsiteY31" fmla="*/ 9525 h 2265623"/>
                  <a:gd name="connsiteX0" fmla="*/ 400050 w 3152217"/>
                  <a:gd name="connsiteY0" fmla="*/ 0 h 2284673"/>
                  <a:gd name="connsiteX1" fmla="*/ 95250 w 3152217"/>
                  <a:gd name="connsiteY1" fmla="*/ 276225 h 2284673"/>
                  <a:gd name="connsiteX2" fmla="*/ 1352550 w 3152217"/>
                  <a:gd name="connsiteY2" fmla="*/ 152400 h 2284673"/>
                  <a:gd name="connsiteX3" fmla="*/ 2314575 w 3152217"/>
                  <a:gd name="connsiteY3" fmla="*/ 352425 h 2284673"/>
                  <a:gd name="connsiteX4" fmla="*/ 2724150 w 3152217"/>
                  <a:gd name="connsiteY4" fmla="*/ 847725 h 2284673"/>
                  <a:gd name="connsiteX5" fmla="*/ 3152217 w 3152217"/>
                  <a:gd name="connsiteY5" fmla="*/ 1284360 h 2284673"/>
                  <a:gd name="connsiteX6" fmla="*/ 3152217 w 3152217"/>
                  <a:gd name="connsiteY6" fmla="*/ 1496577 h 2284673"/>
                  <a:gd name="connsiteX7" fmla="*/ 2940000 w 3152217"/>
                  <a:gd name="connsiteY7" fmla="*/ 1496577 h 2284673"/>
                  <a:gd name="connsiteX8" fmla="*/ 2539107 w 3152217"/>
                  <a:gd name="connsiteY8" fmla="*/ 1095683 h 2284673"/>
                  <a:gd name="connsiteX9" fmla="*/ 2474399 w 3152217"/>
                  <a:gd name="connsiteY9" fmla="*/ 1182392 h 2284673"/>
                  <a:gd name="connsiteX10" fmla="*/ 2907621 w 3152217"/>
                  <a:gd name="connsiteY10" fmla="*/ 1615615 h 2284673"/>
                  <a:gd name="connsiteX11" fmla="*/ 2907621 w 3152217"/>
                  <a:gd name="connsiteY11" fmla="*/ 1827832 h 2284673"/>
                  <a:gd name="connsiteX12" fmla="*/ 2695404 w 3152217"/>
                  <a:gd name="connsiteY12" fmla="*/ 1827832 h 2284673"/>
                  <a:gd name="connsiteX13" fmla="*/ 2293017 w 3152217"/>
                  <a:gd name="connsiteY13" fmla="*/ 1425444 h 2284673"/>
                  <a:gd name="connsiteX14" fmla="*/ 2228234 w 3152217"/>
                  <a:gd name="connsiteY14" fmla="*/ 1512253 h 2284673"/>
                  <a:gd name="connsiteX15" fmla="*/ 2648161 w 3152217"/>
                  <a:gd name="connsiteY15" fmla="*/ 1932180 h 2284673"/>
                  <a:gd name="connsiteX16" fmla="*/ 2648161 w 3152217"/>
                  <a:gd name="connsiteY16" fmla="*/ 2144397 h 2284673"/>
                  <a:gd name="connsiteX17" fmla="*/ 2435944 w 3152217"/>
                  <a:gd name="connsiteY17" fmla="*/ 2144397 h 2284673"/>
                  <a:gd name="connsiteX18" fmla="*/ 2046853 w 3152217"/>
                  <a:gd name="connsiteY18" fmla="*/ 1755304 h 2284673"/>
                  <a:gd name="connsiteX19" fmla="*/ 1987859 w 3152217"/>
                  <a:gd name="connsiteY19" fmla="*/ 1841554 h 2284673"/>
                  <a:gd name="connsiteX20" fmla="*/ 2218760 w 3152217"/>
                  <a:gd name="connsiteY20" fmla="*/ 2072456 h 2284673"/>
                  <a:gd name="connsiteX21" fmla="*/ 2218760 w 3152217"/>
                  <a:gd name="connsiteY21" fmla="*/ 2284673 h 2284673"/>
                  <a:gd name="connsiteX22" fmla="*/ 2006543 w 3152217"/>
                  <a:gd name="connsiteY22" fmla="*/ 2284673 h 2284673"/>
                  <a:gd name="connsiteX23" fmla="*/ 1798691 w 3152217"/>
                  <a:gd name="connsiteY23" fmla="*/ 2076819 h 2284673"/>
                  <a:gd name="connsiteX24" fmla="*/ 1775643 w 3152217"/>
                  <a:gd name="connsiteY24" fmla="*/ 2053771 h 2284673"/>
                  <a:gd name="connsiteX25" fmla="*/ 1842458 w 3152217"/>
                  <a:gd name="connsiteY25" fmla="*/ 1964515 h 2284673"/>
                  <a:gd name="connsiteX26" fmla="*/ 1533525 w 3152217"/>
                  <a:gd name="connsiteY26" fmla="*/ 1552575 h 2284673"/>
                  <a:gd name="connsiteX27" fmla="*/ 1219200 w 3152217"/>
                  <a:gd name="connsiteY27" fmla="*/ 1247775 h 2284673"/>
                  <a:gd name="connsiteX28" fmla="*/ 571500 w 3152217"/>
                  <a:gd name="connsiteY28" fmla="*/ 1362075 h 2284673"/>
                  <a:gd name="connsiteX29" fmla="*/ 0 w 3152217"/>
                  <a:gd name="connsiteY29" fmla="*/ 1333500 h 2284673"/>
                  <a:gd name="connsiteX30" fmla="*/ 0 w 3152217"/>
                  <a:gd name="connsiteY30" fmla="*/ 19050 h 2284673"/>
                  <a:gd name="connsiteX31" fmla="*/ 400050 w 3152217"/>
                  <a:gd name="connsiteY31" fmla="*/ 0 h 2284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152217" h="2284673">
                    <a:moveTo>
                      <a:pt x="400050" y="0"/>
                    </a:moveTo>
                    <a:lnTo>
                      <a:pt x="95250" y="276225"/>
                    </a:lnTo>
                    <a:cubicBezTo>
                      <a:pt x="349250" y="777875"/>
                      <a:pt x="831850" y="460375"/>
                      <a:pt x="1352550" y="152400"/>
                    </a:cubicBezTo>
                    <a:cubicBezTo>
                      <a:pt x="1641475" y="288925"/>
                      <a:pt x="1968500" y="301625"/>
                      <a:pt x="2314575" y="352425"/>
                    </a:cubicBezTo>
                    <a:cubicBezTo>
                      <a:pt x="2451100" y="603250"/>
                      <a:pt x="2587625" y="682625"/>
                      <a:pt x="2724150" y="847725"/>
                    </a:cubicBezTo>
                    <a:lnTo>
                      <a:pt x="3152217" y="1284360"/>
                    </a:lnTo>
                    <a:cubicBezTo>
                      <a:pt x="3210819" y="1342962"/>
                      <a:pt x="3210819" y="1437975"/>
                      <a:pt x="3152217" y="1496577"/>
                    </a:cubicBezTo>
                    <a:cubicBezTo>
                      <a:pt x="3093615" y="1555179"/>
                      <a:pt x="2998602" y="1555179"/>
                      <a:pt x="2940000" y="1496577"/>
                    </a:cubicBezTo>
                    <a:lnTo>
                      <a:pt x="2539107" y="1095683"/>
                    </a:lnTo>
                    <a:lnTo>
                      <a:pt x="2474399" y="1182392"/>
                    </a:lnTo>
                    <a:lnTo>
                      <a:pt x="2907621" y="1615615"/>
                    </a:lnTo>
                    <a:cubicBezTo>
                      <a:pt x="2966223" y="1674217"/>
                      <a:pt x="2966223" y="1769230"/>
                      <a:pt x="2907621" y="1827832"/>
                    </a:cubicBezTo>
                    <a:cubicBezTo>
                      <a:pt x="2849019" y="1886434"/>
                      <a:pt x="2754006" y="1886434"/>
                      <a:pt x="2695404" y="1827832"/>
                    </a:cubicBezTo>
                    <a:lnTo>
                      <a:pt x="2293017" y="1425444"/>
                    </a:lnTo>
                    <a:lnTo>
                      <a:pt x="2228234" y="1512253"/>
                    </a:lnTo>
                    <a:lnTo>
                      <a:pt x="2648161" y="1932180"/>
                    </a:lnTo>
                    <a:cubicBezTo>
                      <a:pt x="2706763" y="1990782"/>
                      <a:pt x="2706763" y="2085795"/>
                      <a:pt x="2648161" y="2144397"/>
                    </a:cubicBezTo>
                    <a:cubicBezTo>
                      <a:pt x="2589559" y="2202999"/>
                      <a:pt x="2494546" y="2202999"/>
                      <a:pt x="2435944" y="2144397"/>
                    </a:cubicBezTo>
                    <a:lnTo>
                      <a:pt x="2046853" y="1755304"/>
                    </a:lnTo>
                    <a:lnTo>
                      <a:pt x="1987859" y="1841554"/>
                    </a:lnTo>
                    <a:lnTo>
                      <a:pt x="2218760" y="2072456"/>
                    </a:lnTo>
                    <a:cubicBezTo>
                      <a:pt x="2277362" y="2131058"/>
                      <a:pt x="2277362" y="2226071"/>
                      <a:pt x="2218760" y="2284673"/>
                    </a:cubicBezTo>
                    <a:cubicBezTo>
                      <a:pt x="2160158" y="2343275"/>
                      <a:pt x="2065146" y="2343275"/>
                      <a:pt x="2006543" y="2284673"/>
                    </a:cubicBezTo>
                    <a:lnTo>
                      <a:pt x="1798691" y="2076819"/>
                    </a:lnTo>
                    <a:lnTo>
                      <a:pt x="1775643" y="2053771"/>
                    </a:lnTo>
                    <a:lnTo>
                      <a:pt x="1842458" y="1964515"/>
                    </a:lnTo>
                    <a:cubicBezTo>
                      <a:pt x="2026677" y="1607442"/>
                      <a:pt x="1697608" y="1472750"/>
                      <a:pt x="1533525" y="1552575"/>
                    </a:cubicBezTo>
                    <a:cubicBezTo>
                      <a:pt x="1555750" y="1323975"/>
                      <a:pt x="1380229" y="1237081"/>
                      <a:pt x="1219200" y="1247775"/>
                    </a:cubicBezTo>
                    <a:cubicBezTo>
                      <a:pt x="1190625" y="958850"/>
                      <a:pt x="838200" y="793750"/>
                      <a:pt x="571500" y="1362075"/>
                    </a:cubicBezTo>
                    <a:cubicBezTo>
                      <a:pt x="504825" y="1114425"/>
                      <a:pt x="276225" y="1066800"/>
                      <a:pt x="0" y="1333500"/>
                    </a:cubicBezTo>
                    <a:lnTo>
                      <a:pt x="0" y="19050"/>
                    </a:lnTo>
                    <a:lnTo>
                      <a:pt x="400050" y="0"/>
                    </a:lnTo>
                    <a:close/>
                  </a:path>
                </a:pathLst>
              </a:custGeom>
              <a:solidFill>
                <a:srgbClr val="5EBEE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286">
                  <a:defRPr/>
                </a:pPr>
                <a:endParaRPr lang="ko-KR" altLang="en-US" sz="2701" kern="0" dirty="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07803616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CF7B12FA-582D-4C59-8B27-DDF198C8F846}"/>
              </a:ext>
            </a:extLst>
          </p:cNvPr>
          <p:cNvSpPr txBox="1">
            <a:spLocks/>
          </p:cNvSpPr>
          <p:nvPr/>
        </p:nvSpPr>
        <p:spPr>
          <a:xfrm>
            <a:off x="9093200" y="6633356"/>
            <a:ext cx="812799" cy="224644"/>
          </a:xfrm>
          <a:prstGeom prst="rect">
            <a:avLst/>
          </a:prstGeom>
        </p:spPr>
        <p:txBody>
          <a:bodyPr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913B849-B299-43F7-89E0-BDEEC7CFE234}" type="slidenum">
              <a:rPr lang="ja-JP" altLang="en-US" sz="1000" smtClean="0">
                <a:solidFill>
                  <a:schemeClr val="bg1"/>
                </a:solidFill>
              </a:rPr>
              <a:pPr algn="ctr"/>
              <a:t>38</a:t>
            </a:fld>
            <a:endParaRPr lang="ja-JP" alt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CC69B-3EF3-4A21-91C5-DBDADA52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Steps </a:t>
            </a:r>
            <a:r>
              <a:rPr lang="en-US" dirty="0" err="1"/>
              <a:t>Contd</a:t>
            </a:r>
            <a:r>
              <a:rPr lang="en-US" dirty="0"/>
              <a:t>….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ACE1DC-9A6B-4BA3-9974-8C79A7E79D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B849-B299-43F7-89E0-BDEEC7CFE234}" type="slidenum">
              <a:rPr lang="ja-JP" altLang="en-US" smtClean="0"/>
              <a:pPr/>
              <a:t>4</a:t>
            </a:fld>
            <a:endParaRPr lang="ja-JP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3D6C2C-2A00-4EE9-BD83-4D3BC81C93E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08484" y="980728"/>
            <a:ext cx="9277200" cy="5328592"/>
          </a:xfrm>
        </p:spPr>
        <p:txBody>
          <a:bodyPr>
            <a:normAutofit/>
          </a:bodyPr>
          <a:lstStyle/>
          <a:p>
            <a:endParaRPr lang="en-US" sz="1800" b="1" u="sng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sz="1800" b="1" u="sng" dirty="0">
                <a:solidFill>
                  <a:schemeClr val="tx1"/>
                </a:solidFill>
              </a:rPr>
              <a:t>Training the YOLO Model</a:t>
            </a:r>
            <a:r>
              <a:rPr lang="en-US" sz="1800" dirty="0">
                <a:solidFill>
                  <a:schemeClr val="tx1"/>
                </a:solidFill>
              </a:rPr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First download the pre-trained weights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Train our own YOLO model on the annotated images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 startAt="3"/>
            </a:pPr>
            <a:r>
              <a:rPr lang="en-US" sz="1800" b="1" u="sng" dirty="0">
                <a:solidFill>
                  <a:schemeClr val="tx1"/>
                </a:solidFill>
              </a:rPr>
              <a:t>Inference</a:t>
            </a:r>
            <a:r>
              <a:rPr lang="en-US" sz="1800" dirty="0">
                <a:solidFill>
                  <a:schemeClr val="tx1"/>
                </a:solidFill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Performs object detection on the new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Displays the name of the part on the bounding box and IOU(Intersection over union) score of area covered by the bounding box for that particular part.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If IOU score &gt;0.5 , it is good prediction</a:t>
            </a:r>
          </a:p>
          <a:p>
            <a:endParaRPr lang="en-IN" sz="1800" dirty="0"/>
          </a:p>
          <a:p>
            <a:r>
              <a:rPr lang="en-IN" sz="1800" b="1" u="sng" dirty="0">
                <a:solidFill>
                  <a:schemeClr val="tx1"/>
                </a:solidFill>
              </a:rPr>
              <a:t>Note</a:t>
            </a:r>
            <a:r>
              <a:rPr lang="en-IN" sz="1800" dirty="0"/>
              <a:t>: </a:t>
            </a:r>
            <a:r>
              <a:rPr lang="en-IN" sz="1800" dirty="0">
                <a:solidFill>
                  <a:schemeClr val="tx1"/>
                </a:solidFill>
              </a:rPr>
              <a:t>Steps 2 and 3 are to be run inside </a:t>
            </a:r>
            <a:r>
              <a:rPr lang="en-IN" sz="1800" b="1" dirty="0">
                <a:solidFill>
                  <a:schemeClr val="tx1"/>
                </a:solidFill>
              </a:rPr>
              <a:t>Google </a:t>
            </a:r>
            <a:r>
              <a:rPr lang="en-IN" sz="1800" b="1" dirty="0" err="1">
                <a:solidFill>
                  <a:schemeClr val="tx1"/>
                </a:solidFill>
              </a:rPr>
              <a:t>Colaboratory</a:t>
            </a:r>
            <a:r>
              <a:rPr lang="en-IN" sz="1800" b="1" dirty="0">
                <a:solidFill>
                  <a:schemeClr val="tx1"/>
                </a:solidFill>
              </a:rPr>
              <a:t> </a:t>
            </a:r>
            <a:r>
              <a:rPr lang="en-IN" sz="1800" dirty="0">
                <a:solidFill>
                  <a:schemeClr val="tx1"/>
                </a:solidFill>
              </a:rPr>
              <a:t>platform</a:t>
            </a:r>
          </a:p>
          <a:p>
            <a:r>
              <a:rPr lang="en-IN" sz="1800" dirty="0">
                <a:solidFill>
                  <a:schemeClr val="tx1"/>
                </a:solidFill>
              </a:rPr>
              <a:t>Upload the entire </a:t>
            </a:r>
            <a:r>
              <a:rPr lang="en-IN" sz="1800" b="1" i="0" dirty="0" err="1">
                <a:solidFill>
                  <a:srgbClr val="212121"/>
                </a:solidFill>
                <a:effectLst/>
              </a:rPr>
              <a:t>CarPartsDetectionChallenge</a:t>
            </a:r>
            <a:r>
              <a:rPr lang="en-IN" sz="1800" b="1" i="0" dirty="0">
                <a:solidFill>
                  <a:srgbClr val="212121"/>
                </a:solidFill>
                <a:effectLst/>
              </a:rPr>
              <a:t>-master/ </a:t>
            </a:r>
            <a:r>
              <a:rPr lang="en-IN" sz="1800" i="0" dirty="0">
                <a:solidFill>
                  <a:srgbClr val="212121"/>
                </a:solidFill>
                <a:effectLst/>
              </a:rPr>
              <a:t>folder inside the Googl</a:t>
            </a:r>
            <a:r>
              <a:rPr lang="en-IN" sz="1800" dirty="0">
                <a:solidFill>
                  <a:srgbClr val="212121"/>
                </a:solidFill>
              </a:rPr>
              <a:t>e Drive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080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C2305A4-8CC9-4139-869B-E00774472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7F75B9-B663-4F2C-B2BE-9C23964984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B849-B299-43F7-89E0-BDEEC7CFE234}" type="slidenum">
              <a:rPr lang="ja-JP" altLang="en-US" smtClean="0"/>
              <a:pPr/>
              <a:t>5</a:t>
            </a:fld>
            <a:endParaRPr lang="ja-JP" alt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37BA7C5-B318-455D-8E58-D124D46B19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8484" y="2637000"/>
            <a:ext cx="9277200" cy="115204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tx1"/>
                </a:solidFill>
                <a:latin typeface="+mj-lt"/>
              </a:rPr>
              <a:t>Phase 1</a:t>
            </a:r>
            <a:endParaRPr lang="en-IN" sz="48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41961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A0BBE-EEE2-4EEE-B29D-296EF77A5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Step 1: Results of Image Annotation using </a:t>
            </a:r>
            <a:r>
              <a:rPr lang="en-US" dirty="0" err="1"/>
              <a:t>VoTT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C57BCC-5E2A-44C2-8F4B-1A67A482F5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B849-B299-43F7-89E0-BDEEC7CFE234}" type="slidenum">
              <a:rPr lang="ja-JP" altLang="en-US" smtClean="0"/>
              <a:pPr/>
              <a:t>6</a:t>
            </a:fld>
            <a:endParaRPr lang="ja-JP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B83C87-92A3-45CA-8F6F-DD38374AA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500" y="1504199"/>
            <a:ext cx="7532932" cy="418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873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AE3EA-063A-44CB-A2E5-C461B91CA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2355FC-DED8-47C3-883A-DA62C164F4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B849-B299-43F7-89E0-BDEEC7CFE234}" type="slidenum">
              <a:rPr lang="ja-JP" altLang="en-US" smtClean="0"/>
              <a:pPr/>
              <a:t>7</a:t>
            </a:fld>
            <a:endParaRPr lang="ja-JP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455424-ED85-49D3-A06E-242AE1B61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584" y="1535636"/>
            <a:ext cx="7639355" cy="412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44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AE3EA-063A-44CB-A2E5-C461B91CA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2355FC-DED8-47C3-883A-DA62C164F4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B849-B299-43F7-89E0-BDEEC7CFE234}" type="slidenum">
              <a:rPr lang="ja-JP" altLang="en-US" smtClean="0"/>
              <a:pPr/>
              <a:t>8</a:t>
            </a:fld>
            <a:endParaRPr lang="ja-JP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F88354-6432-4530-9B2F-6943EE695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560" y="1216933"/>
            <a:ext cx="8085935" cy="451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5684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AE3EA-063A-44CB-A2E5-C461B91CA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2355FC-DED8-47C3-883A-DA62C164F4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3B849-B299-43F7-89E0-BDEEC7CFE234}" type="slidenum">
              <a:rPr lang="ja-JP" altLang="en-US" smtClean="0"/>
              <a:pPr/>
              <a:t>9</a:t>
            </a:fld>
            <a:endParaRPr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312D30-4CF2-4E91-98ED-0624C9D35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560" y="1418597"/>
            <a:ext cx="7848872" cy="423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3299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デザインの設定">
  <a:themeElements>
    <a:clrScheme name="technopro">
      <a:dk1>
        <a:srgbClr val="000000"/>
      </a:dk1>
      <a:lt1>
        <a:sysClr val="window" lastClr="FFFFFF"/>
      </a:lt1>
      <a:dk2>
        <a:srgbClr val="00AEBD"/>
      </a:dk2>
      <a:lt2>
        <a:srgbClr val="EBEAE8"/>
      </a:lt2>
      <a:accent1>
        <a:srgbClr val="B6DAE5"/>
      </a:accent1>
      <a:accent2>
        <a:srgbClr val="FBCC95"/>
      </a:accent2>
      <a:accent3>
        <a:srgbClr val="C5E8BF"/>
      </a:accent3>
      <a:accent4>
        <a:srgbClr val="EDBBD4"/>
      </a:accent4>
      <a:accent5>
        <a:srgbClr val="008096"/>
      </a:accent5>
      <a:accent6>
        <a:srgbClr val="EA8712"/>
      </a:accent6>
      <a:hlink>
        <a:srgbClr val="008096"/>
      </a:hlink>
      <a:folHlink>
        <a:srgbClr val="EA8712"/>
      </a:folHlink>
    </a:clrScheme>
    <a:fontScheme name="TechnoPro">
      <a:majorFont>
        <a:latin typeface="Verdana"/>
        <a:ea typeface="メイリオ"/>
        <a:cs typeface=""/>
      </a:majorFont>
      <a:minorFont>
        <a:latin typeface="Verdana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noPro_Format_PPT.pptx" id="{F7E67A9C-8C96-4FA8-B99F-771CD6B57EAA}" vid="{C63F1B7B-345D-4EB0-82EA-2C0C505DEA06}"/>
    </a:ext>
  </a:extLst>
</a:theme>
</file>

<file path=ppt/theme/theme2.xml><?xml version="1.0" encoding="utf-8"?>
<a:theme xmlns:a="http://schemas.openxmlformats.org/drawingml/2006/main" name="1_デザインの設定">
  <a:themeElements>
    <a:clrScheme name="technopro">
      <a:dk1>
        <a:srgbClr val="000000"/>
      </a:dk1>
      <a:lt1>
        <a:sysClr val="window" lastClr="FFFFFF"/>
      </a:lt1>
      <a:dk2>
        <a:srgbClr val="00AEBD"/>
      </a:dk2>
      <a:lt2>
        <a:srgbClr val="EBEAE8"/>
      </a:lt2>
      <a:accent1>
        <a:srgbClr val="B6DAE5"/>
      </a:accent1>
      <a:accent2>
        <a:srgbClr val="FBCC95"/>
      </a:accent2>
      <a:accent3>
        <a:srgbClr val="C5E8BF"/>
      </a:accent3>
      <a:accent4>
        <a:srgbClr val="EDBBD4"/>
      </a:accent4>
      <a:accent5>
        <a:srgbClr val="008096"/>
      </a:accent5>
      <a:accent6>
        <a:srgbClr val="EA8712"/>
      </a:accent6>
      <a:hlink>
        <a:srgbClr val="008096"/>
      </a:hlink>
      <a:folHlink>
        <a:srgbClr val="EA8712"/>
      </a:folHlink>
    </a:clrScheme>
    <a:fontScheme name="TechnoPro">
      <a:majorFont>
        <a:latin typeface="Verdana"/>
        <a:ea typeface="メイリオ"/>
        <a:cs typeface=""/>
      </a:majorFont>
      <a:minorFont>
        <a:latin typeface="Verdana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noPro_Format_PPT.pptx" id="{F7E67A9C-8C96-4FA8-B99F-771CD6B57EAA}" vid="{5385F47D-F2F1-4D3D-86A5-A34B084533CC}"/>
    </a:ext>
  </a:extLst>
</a:theme>
</file>

<file path=ppt/theme/theme3.xml><?xml version="1.0" encoding="utf-8"?>
<a:theme xmlns:a="http://schemas.openxmlformats.org/drawingml/2006/main" name="2_デザインの設定">
  <a:themeElements>
    <a:clrScheme name="technopro">
      <a:dk1>
        <a:srgbClr val="000000"/>
      </a:dk1>
      <a:lt1>
        <a:sysClr val="window" lastClr="FFFFFF"/>
      </a:lt1>
      <a:dk2>
        <a:srgbClr val="00AEBD"/>
      </a:dk2>
      <a:lt2>
        <a:srgbClr val="EBEAE8"/>
      </a:lt2>
      <a:accent1>
        <a:srgbClr val="B6DAE5"/>
      </a:accent1>
      <a:accent2>
        <a:srgbClr val="FBCC95"/>
      </a:accent2>
      <a:accent3>
        <a:srgbClr val="C5E8BF"/>
      </a:accent3>
      <a:accent4>
        <a:srgbClr val="EDBBD4"/>
      </a:accent4>
      <a:accent5>
        <a:srgbClr val="008096"/>
      </a:accent5>
      <a:accent6>
        <a:srgbClr val="EA8712"/>
      </a:accent6>
      <a:hlink>
        <a:srgbClr val="008096"/>
      </a:hlink>
      <a:folHlink>
        <a:srgbClr val="EA8712"/>
      </a:folHlink>
    </a:clrScheme>
    <a:fontScheme name="TechnoPro">
      <a:majorFont>
        <a:latin typeface="Verdana"/>
        <a:ea typeface="メイリオ"/>
        <a:cs typeface=""/>
      </a:majorFont>
      <a:minorFont>
        <a:latin typeface="Verdana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noPro_Format_PPT.pptx" id="{F7E67A9C-8C96-4FA8-B99F-771CD6B57EAA}" vid="{5385F47D-F2F1-4D3D-86A5-A34B084533CC}"/>
    </a:ext>
  </a:extLst>
</a:theme>
</file>

<file path=ppt/theme/theme4.xml><?xml version="1.0" encoding="utf-8"?>
<a:theme xmlns:a="http://schemas.openxmlformats.org/drawingml/2006/main" name="3_デザインの設定">
  <a:themeElements>
    <a:clrScheme name="technopro">
      <a:dk1>
        <a:srgbClr val="000000"/>
      </a:dk1>
      <a:lt1>
        <a:sysClr val="window" lastClr="FFFFFF"/>
      </a:lt1>
      <a:dk2>
        <a:srgbClr val="00AEBD"/>
      </a:dk2>
      <a:lt2>
        <a:srgbClr val="EBEAE8"/>
      </a:lt2>
      <a:accent1>
        <a:srgbClr val="B6DAE5"/>
      </a:accent1>
      <a:accent2>
        <a:srgbClr val="FBCC95"/>
      </a:accent2>
      <a:accent3>
        <a:srgbClr val="C5E8BF"/>
      </a:accent3>
      <a:accent4>
        <a:srgbClr val="EDBBD4"/>
      </a:accent4>
      <a:accent5>
        <a:srgbClr val="008096"/>
      </a:accent5>
      <a:accent6>
        <a:srgbClr val="EA8712"/>
      </a:accent6>
      <a:hlink>
        <a:srgbClr val="008096"/>
      </a:hlink>
      <a:folHlink>
        <a:srgbClr val="EA8712"/>
      </a:folHlink>
    </a:clrScheme>
    <a:fontScheme name="ユーザー定義 1">
      <a:majorFont>
        <a:latin typeface="Verdana"/>
        <a:ea typeface="メイリオ"/>
        <a:cs typeface=""/>
      </a:majorFont>
      <a:minorFont>
        <a:latin typeface="Verdana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TechnoPro_Format_PPT</Template>
  <TotalTime>21930</TotalTime>
  <Words>1285</Words>
  <Application>Microsoft Office PowerPoint</Application>
  <PresentationFormat>A4 Paper (210x297 mm)</PresentationFormat>
  <Paragraphs>177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Arial</vt:lpstr>
      <vt:lpstr>Calibri</vt:lpstr>
      <vt:lpstr>Cambria Math</vt:lpstr>
      <vt:lpstr>proxima-nova</vt:lpstr>
      <vt:lpstr>Times New Roman</vt:lpstr>
      <vt:lpstr>Verdana</vt:lpstr>
      <vt:lpstr>デザインの設定</vt:lpstr>
      <vt:lpstr>1_デザインの設定</vt:lpstr>
      <vt:lpstr>2_デザインの設定</vt:lpstr>
      <vt:lpstr>3_デザインの設定</vt:lpstr>
      <vt:lpstr>PowerPoint Presentation</vt:lpstr>
      <vt:lpstr>Car Parts Detection using YOLOv3</vt:lpstr>
      <vt:lpstr>Steps </vt:lpstr>
      <vt:lpstr>Steps Contd….</vt:lpstr>
      <vt:lpstr>PowerPoint Presentation</vt:lpstr>
      <vt:lpstr>Step 1: Results of Image Annotation using VoTT</vt:lpstr>
      <vt:lpstr>PowerPoint Presentation</vt:lpstr>
      <vt:lpstr>PowerPoint Presentation</vt:lpstr>
      <vt:lpstr>PowerPoint Presentation</vt:lpstr>
      <vt:lpstr>Step 1.1: Detecting bounding box for annotated parts and convert to YOLO format</vt:lpstr>
      <vt:lpstr>Step 2: Training the YOLOv3 Model</vt:lpstr>
      <vt:lpstr>Results in Tensorboard</vt:lpstr>
      <vt:lpstr>Step 3: Run Inference</vt:lpstr>
      <vt:lpstr>Results of Object Detection using YOLOv3</vt:lpstr>
      <vt:lpstr>PowerPoint Presentation</vt:lpstr>
      <vt:lpstr>PowerPoint Presentation</vt:lpstr>
      <vt:lpstr>PowerPoint Presentation</vt:lpstr>
      <vt:lpstr>PowerPoint Presentation</vt:lpstr>
      <vt:lpstr>Using our own data for training YOLOv3 Model </vt:lpstr>
      <vt:lpstr>PowerPoint Presentation</vt:lpstr>
      <vt:lpstr>Object Detection of Car Parts for our own data</vt:lpstr>
      <vt:lpstr>Result of Object Detection using YOLOv3 for our own data for training and testing</vt:lpstr>
      <vt:lpstr>PowerPoint Presentation</vt:lpstr>
      <vt:lpstr>PowerPoint Presentation</vt:lpstr>
      <vt:lpstr>Result of Object Detection using YOLOv3 on unseen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Average Confidence Score Table</vt:lpstr>
      <vt:lpstr>References</vt:lpstr>
      <vt:lpstr>PowerPoint Presentation</vt:lpstr>
      <vt:lpstr>PowerPoint Presentation</vt:lpstr>
    </vt:vector>
  </TitlesOfParts>
  <Company>Technopro Holdings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Miyu Minakawa/TechnoPro Holdings;Jayant.Kumar@technopro.com</dc:creator>
  <cp:lastModifiedBy>Ishan Borkar/TechnoPro India</cp:lastModifiedBy>
  <cp:revision>843</cp:revision>
  <cp:lastPrinted>2019-08-28T09:32:57Z</cp:lastPrinted>
  <dcterms:created xsi:type="dcterms:W3CDTF">2019-06-11T01:45:40Z</dcterms:created>
  <dcterms:modified xsi:type="dcterms:W3CDTF">2021-05-19T04:14:23Z</dcterms:modified>
</cp:coreProperties>
</file>